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7" r:id="rId2"/>
    <p:sldId id="256" r:id="rId3"/>
    <p:sldId id="258" r:id="rId4"/>
    <p:sldId id="260" r:id="rId5"/>
    <p:sldId id="262" r:id="rId6"/>
    <p:sldId id="259" r:id="rId7"/>
    <p:sldId id="265" r:id="rId8"/>
    <p:sldId id="263" r:id="rId9"/>
    <p:sldId id="264" r:id="rId10"/>
    <p:sldId id="267" r:id="rId11"/>
    <p:sldId id="270" r:id="rId12"/>
    <p:sldId id="271" r:id="rId13"/>
    <p:sldId id="272" r:id="rId14"/>
    <p:sldId id="296" r:id="rId15"/>
    <p:sldId id="274" r:id="rId16"/>
    <p:sldId id="275" r:id="rId17"/>
    <p:sldId id="276" r:id="rId18"/>
    <p:sldId id="277" r:id="rId19"/>
    <p:sldId id="279" r:id="rId20"/>
    <p:sldId id="280" r:id="rId21"/>
    <p:sldId id="298" r:id="rId22"/>
    <p:sldId id="299" r:id="rId23"/>
    <p:sldId id="286" r:id="rId24"/>
    <p:sldId id="300" r:id="rId25"/>
    <p:sldId id="281" r:id="rId26"/>
    <p:sldId id="283" r:id="rId27"/>
    <p:sldId id="285" r:id="rId28"/>
    <p:sldId id="287" r:id="rId29"/>
    <p:sldId id="284" r:id="rId30"/>
    <p:sldId id="269" r:id="rId31"/>
    <p:sldId id="290" r:id="rId32"/>
    <p:sldId id="291" r:id="rId33"/>
    <p:sldId id="292" r:id="rId34"/>
    <p:sldId id="293" r:id="rId35"/>
    <p:sldId id="294" r:id="rId36"/>
    <p:sldId id="295" r:id="rId37"/>
    <p:sldId id="297" r:id="rId38"/>
  </p:sldIdLst>
  <p:sldSz cx="12192000" cy="6858000"/>
  <p:notesSz cx="6858000" cy="9144000"/>
  <p:embeddedFontLst>
    <p:embeddedFont>
      <p:font typeface="Bebas Neue" panose="020B0606020202050201" pitchFamily="34" charset="0"/>
      <p:regular r:id="rId40"/>
    </p:embeddedFont>
    <p:embeddedFont>
      <p:font typeface="Comic Sans MS" panose="030F0702030302020204" pitchFamily="66" charset="0"/>
      <p:regular r:id="rId41"/>
      <p:bold r:id="rId42"/>
      <p:italic r:id="rId43"/>
      <p:boldItalic r:id="rId44"/>
    </p:embeddedFont>
    <p:embeddedFont>
      <p:font typeface="Paytone One" panose="020B0604020202020204" charset="0"/>
      <p:regular r:id="rId45"/>
    </p:embeddedFont>
    <p:embeddedFont>
      <p:font typeface="Roboto Condensed" panose="02000000000000000000" pitchFamily="2" charset="0"/>
      <p:regular r:id="rId46"/>
      <p:bold r:id="rId47"/>
      <p:italic r:id="rId48"/>
      <p:boldItalic r:id="rId49"/>
    </p:embeddedFont>
    <p:embeddedFont>
      <p:font typeface="Tahoma" panose="020B0604030504040204" pitchFamily="34" charset="0"/>
      <p:regular r:id="rId50"/>
      <p:bold r:id="rId51"/>
    </p:embeddedFont>
    <p:embeddedFont>
      <p:font typeface="Tw Cen MT" panose="020B0602020104020603" pitchFamily="34" charset="0"/>
      <p:regular r:id="rId52"/>
      <p:bold r:id="rId53"/>
      <p:italic r:id="rId54"/>
      <p:boldItalic r:id="rId55"/>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630"/>
    <a:srgbClr val="275317"/>
    <a:srgbClr val="9BCEFF"/>
    <a:srgbClr val="074B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4" autoAdjust="0"/>
    <p:restoredTop sz="94614"/>
  </p:normalViewPr>
  <p:slideViewPr>
    <p:cSldViewPr showGuides="1">
      <p:cViewPr varScale="1">
        <p:scale>
          <a:sx n="77" d="100"/>
          <a:sy n="77" d="100"/>
        </p:scale>
        <p:origin x="738" y="9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27C1F-5F21-F74F-AA27-7D365E9AE95C}" type="datetimeFigureOut">
              <a:t>5/27/2024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9BB57-C330-7B44-A8B3-513603BE697B}" type="slidenum">
              <a:t>‹#›</a:t>
            </a:fld>
            <a:endParaRPr lang="en-VN"/>
          </a:p>
        </p:txBody>
      </p:sp>
    </p:spTree>
    <p:extLst>
      <p:ext uri="{BB962C8B-B14F-4D97-AF65-F5344CB8AC3E}">
        <p14:creationId xmlns:p14="http://schemas.microsoft.com/office/powerpoint/2010/main" val="498051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9BB57-C330-7B44-A8B3-513603BE697B}" type="slidenum">
              <a:rPr lang="en-US" smtClean="0"/>
              <a:t>4</a:t>
            </a:fld>
            <a:endParaRPr lang="en-US"/>
          </a:p>
        </p:txBody>
      </p:sp>
    </p:spTree>
    <p:extLst>
      <p:ext uri="{BB962C8B-B14F-4D97-AF65-F5344CB8AC3E}">
        <p14:creationId xmlns:p14="http://schemas.microsoft.com/office/powerpoint/2010/main" val="142523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2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62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86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37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19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253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522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113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0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97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5385ccf6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5385ccf6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0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905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30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309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97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75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144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cfd2448b0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cfd2448b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71f5bbb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71f5bbb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69fd9b2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69fd9b2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cfd2448b0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cfd2448b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3eef302b4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3eef302b4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fd4f4bf8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fd4f4bf8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fd4f4bf8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fd4f4bf8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765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cfd4f4bf8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fd4f4bf8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9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3eef302b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3eef302b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3eef30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3eef30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828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0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576C-D416-AB1D-EB9C-05139E5B0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0D03106F-7532-501A-5E8A-10FC55951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C0B233AA-02D0-A30B-D520-31235CA2E25A}"/>
              </a:ext>
            </a:extLst>
          </p:cNvPr>
          <p:cNvSpPr>
            <a:spLocks noGrp="1"/>
          </p:cNvSpPr>
          <p:nvPr>
            <p:ph type="dt" sz="half" idx="10"/>
          </p:nvPr>
        </p:nvSpPr>
        <p:spPr/>
        <p:txBody>
          <a:body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4F5A1D32-F1EF-9F29-72B2-2AF439DC4FD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ECB46C3-34CC-A11B-31A2-C3CF3EF314D7}"/>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295170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3236-069C-BD0C-185C-0E11293071C7}"/>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BA4DD110-1676-66BC-BC21-137148825F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090B531-6640-C931-D95E-C342F7ABDB75}"/>
              </a:ext>
            </a:extLst>
          </p:cNvPr>
          <p:cNvSpPr>
            <a:spLocks noGrp="1"/>
          </p:cNvSpPr>
          <p:nvPr>
            <p:ph type="dt" sz="half" idx="10"/>
          </p:nvPr>
        </p:nvSpPr>
        <p:spPr/>
        <p:txBody>
          <a:body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32146021-0FCA-5229-6249-1195AC6D759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428ADAF-2106-F58F-133D-5D49617EA2A3}"/>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4115594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255341-1BE4-96BF-991F-29D98F19CA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5B7A6E7-FCCB-2D18-1D97-F7AE1279B4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FB98951-5DE3-B250-89B2-40A01FFB6B74}"/>
              </a:ext>
            </a:extLst>
          </p:cNvPr>
          <p:cNvSpPr>
            <a:spLocks noGrp="1"/>
          </p:cNvSpPr>
          <p:nvPr>
            <p:ph type="dt" sz="half" idx="10"/>
          </p:nvPr>
        </p:nvSpPr>
        <p:spPr/>
        <p:txBody>
          <a:body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12C766E2-A038-263E-C688-0BA0A41BF243}"/>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19E2152-C634-3829-7BFA-EFA3E37A42BB}"/>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1349488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997804" y="2030925"/>
            <a:ext cx="2926000" cy="52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solidFill>
                  <a:schemeClr val="accen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2" name="Google Shape;72;p13"/>
          <p:cNvSpPr txBox="1">
            <a:spLocks noGrp="1"/>
          </p:cNvSpPr>
          <p:nvPr>
            <p:ph type="subTitle" idx="1"/>
          </p:nvPr>
        </p:nvSpPr>
        <p:spPr>
          <a:xfrm>
            <a:off x="4999733" y="2415251"/>
            <a:ext cx="2926000" cy="7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2"/>
          </p:nvPr>
        </p:nvSpPr>
        <p:spPr>
          <a:xfrm>
            <a:off x="8313500" y="2030925"/>
            <a:ext cx="2926000" cy="52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solidFill>
                  <a:schemeClr val="accen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4" name="Google Shape;74;p13"/>
          <p:cNvSpPr txBox="1">
            <a:spLocks noGrp="1"/>
          </p:cNvSpPr>
          <p:nvPr>
            <p:ph type="subTitle" idx="3"/>
          </p:nvPr>
        </p:nvSpPr>
        <p:spPr>
          <a:xfrm>
            <a:off x="8313497" y="2415251"/>
            <a:ext cx="2926000" cy="7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4"/>
          </p:nvPr>
        </p:nvSpPr>
        <p:spPr>
          <a:xfrm>
            <a:off x="4999732" y="4277525"/>
            <a:ext cx="2926000" cy="52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solidFill>
                  <a:schemeClr val="accen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6" name="Google Shape;76;p13"/>
          <p:cNvSpPr txBox="1">
            <a:spLocks noGrp="1"/>
          </p:cNvSpPr>
          <p:nvPr>
            <p:ph type="subTitle" idx="5"/>
          </p:nvPr>
        </p:nvSpPr>
        <p:spPr>
          <a:xfrm>
            <a:off x="4999733" y="4661851"/>
            <a:ext cx="2926000" cy="7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6"/>
          </p:nvPr>
        </p:nvSpPr>
        <p:spPr>
          <a:xfrm>
            <a:off x="8313500" y="4277525"/>
            <a:ext cx="2926000" cy="52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933">
                <a:solidFill>
                  <a:schemeClr val="accent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8" name="Google Shape;78;p13"/>
          <p:cNvSpPr txBox="1">
            <a:spLocks noGrp="1"/>
          </p:cNvSpPr>
          <p:nvPr>
            <p:ph type="subTitle" idx="7"/>
          </p:nvPr>
        </p:nvSpPr>
        <p:spPr>
          <a:xfrm>
            <a:off x="8313497" y="4661851"/>
            <a:ext cx="2926000" cy="7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8"/>
          </p:nvPr>
        </p:nvSpPr>
        <p:spPr>
          <a:xfrm>
            <a:off x="952500" y="685805"/>
            <a:ext cx="3437200" cy="181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3"/>
          <p:cNvSpPr txBox="1">
            <a:spLocks noGrp="1"/>
          </p:cNvSpPr>
          <p:nvPr>
            <p:ph type="title" idx="9" hasCustomPrompt="1"/>
          </p:nvPr>
        </p:nvSpPr>
        <p:spPr>
          <a:xfrm>
            <a:off x="4997804" y="1207349"/>
            <a:ext cx="2926000" cy="828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4000"/>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1" name="Google Shape;81;p13"/>
          <p:cNvSpPr txBox="1">
            <a:spLocks noGrp="1"/>
          </p:cNvSpPr>
          <p:nvPr>
            <p:ph type="title" idx="13" hasCustomPrompt="1"/>
          </p:nvPr>
        </p:nvSpPr>
        <p:spPr>
          <a:xfrm>
            <a:off x="8313504" y="1207349"/>
            <a:ext cx="2926000" cy="828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4000"/>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2" name="Google Shape;82;p13"/>
          <p:cNvSpPr txBox="1">
            <a:spLocks noGrp="1"/>
          </p:cNvSpPr>
          <p:nvPr>
            <p:ph type="title" idx="14" hasCustomPrompt="1"/>
          </p:nvPr>
        </p:nvSpPr>
        <p:spPr>
          <a:xfrm>
            <a:off x="4997804" y="3449525"/>
            <a:ext cx="2926000" cy="828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4000"/>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sp>
        <p:nvSpPr>
          <p:cNvPr id="83" name="Google Shape;83;p13"/>
          <p:cNvSpPr txBox="1">
            <a:spLocks noGrp="1"/>
          </p:cNvSpPr>
          <p:nvPr>
            <p:ph type="title" idx="15" hasCustomPrompt="1"/>
          </p:nvPr>
        </p:nvSpPr>
        <p:spPr>
          <a:xfrm>
            <a:off x="8313504" y="3449525"/>
            <a:ext cx="2926000" cy="828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4000"/>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t>xx%</a:t>
            </a:r>
          </a:p>
        </p:txBody>
      </p:sp>
      <p:cxnSp>
        <p:nvCxnSpPr>
          <p:cNvPr id="84" name="Google Shape;84;p13"/>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13"/>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655916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52500" y="3194537"/>
            <a:ext cx="4850800" cy="10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solidFill>
                  <a:schemeClr val="accen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 name="Google Shape;16;p3"/>
          <p:cNvSpPr txBox="1">
            <a:spLocks noGrp="1"/>
          </p:cNvSpPr>
          <p:nvPr>
            <p:ph type="subTitle" idx="1"/>
          </p:nvPr>
        </p:nvSpPr>
        <p:spPr>
          <a:xfrm>
            <a:off x="952500" y="4187265"/>
            <a:ext cx="3706000" cy="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 name="Google Shape;17;p3"/>
          <p:cNvSpPr txBox="1">
            <a:spLocks noGrp="1"/>
          </p:cNvSpPr>
          <p:nvPr>
            <p:ph type="title" idx="2" hasCustomPrompt="1"/>
          </p:nvPr>
        </p:nvSpPr>
        <p:spPr>
          <a:xfrm>
            <a:off x="952500" y="1795535"/>
            <a:ext cx="2582400" cy="12700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cxnSp>
        <p:nvCxnSpPr>
          <p:cNvPr id="18" name="Google Shape;18;p3"/>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3"/>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3"/>
          <p:cNvSpPr>
            <a:spLocks noGrp="1"/>
          </p:cNvSpPr>
          <p:nvPr>
            <p:ph type="pic" idx="3"/>
          </p:nvPr>
        </p:nvSpPr>
        <p:spPr>
          <a:xfrm>
            <a:off x="6791100" y="1251601"/>
            <a:ext cx="4448400" cy="4359600"/>
          </a:xfrm>
          <a:prstGeom prst="roundRect">
            <a:avLst>
              <a:gd name="adj" fmla="val 16667"/>
            </a:avLst>
          </a:prstGeom>
          <a:noFill/>
          <a:ln>
            <a:noFill/>
          </a:ln>
        </p:spPr>
      </p:sp>
    </p:spTree>
    <p:extLst>
      <p:ext uri="{BB962C8B-B14F-4D97-AF65-F5344CB8AC3E}">
        <p14:creationId xmlns:p14="http://schemas.microsoft.com/office/powerpoint/2010/main" val="240913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99"/>
        <p:cNvGrpSpPr/>
        <p:nvPr/>
      </p:nvGrpSpPr>
      <p:grpSpPr>
        <a:xfrm>
          <a:off x="0" y="0"/>
          <a:ext cx="0" cy="0"/>
          <a:chOff x="0" y="0"/>
          <a:chExt cx="0" cy="0"/>
        </a:xfrm>
      </p:grpSpPr>
      <p:sp>
        <p:nvSpPr>
          <p:cNvPr id="100" name="Google Shape;100;p16"/>
          <p:cNvSpPr txBox="1">
            <a:spLocks noGrp="1"/>
          </p:cNvSpPr>
          <p:nvPr>
            <p:ph type="subTitle" idx="1"/>
          </p:nvPr>
        </p:nvSpPr>
        <p:spPr>
          <a:xfrm>
            <a:off x="6129147" y="2511471"/>
            <a:ext cx="5110400" cy="27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1" name="Google Shape;101;p16"/>
          <p:cNvSpPr txBox="1">
            <a:spLocks noGrp="1"/>
          </p:cNvSpPr>
          <p:nvPr>
            <p:ph type="title"/>
          </p:nvPr>
        </p:nvSpPr>
        <p:spPr>
          <a:xfrm>
            <a:off x="6129133" y="1633733"/>
            <a:ext cx="5110400" cy="854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2" name="Google Shape;102;p16"/>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16"/>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
        <p:nvSpPr>
          <p:cNvPr id="104" name="Google Shape;104;p16"/>
          <p:cNvSpPr>
            <a:spLocks noGrp="1"/>
          </p:cNvSpPr>
          <p:nvPr>
            <p:ph type="pic" idx="2"/>
          </p:nvPr>
        </p:nvSpPr>
        <p:spPr>
          <a:xfrm>
            <a:off x="1358900" y="1614525"/>
            <a:ext cx="3702800" cy="3628800"/>
          </a:xfrm>
          <a:prstGeom prst="roundRect">
            <a:avLst>
              <a:gd name="adj" fmla="val 16667"/>
            </a:avLst>
          </a:prstGeom>
          <a:noFill/>
          <a:ln>
            <a:noFill/>
          </a:ln>
        </p:spPr>
      </p:sp>
    </p:spTree>
    <p:extLst>
      <p:ext uri="{BB962C8B-B14F-4D97-AF65-F5344CB8AC3E}">
        <p14:creationId xmlns:p14="http://schemas.microsoft.com/office/powerpoint/2010/main" val="3098354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15"/>
        <p:cNvGrpSpPr/>
        <p:nvPr/>
      </p:nvGrpSpPr>
      <p:grpSpPr>
        <a:xfrm>
          <a:off x="0" y="0"/>
          <a:ext cx="0" cy="0"/>
          <a:chOff x="0" y="0"/>
          <a:chExt cx="0" cy="0"/>
        </a:xfrm>
      </p:grpSpPr>
      <p:cxnSp>
        <p:nvCxnSpPr>
          <p:cNvPr id="116" name="Google Shape;116;p19"/>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19"/>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
        <p:nvSpPr>
          <p:cNvPr id="118" name="Google Shape;118;p19"/>
          <p:cNvSpPr>
            <a:spLocks noGrp="1"/>
          </p:cNvSpPr>
          <p:nvPr>
            <p:ph type="pic" idx="2"/>
          </p:nvPr>
        </p:nvSpPr>
        <p:spPr>
          <a:xfrm>
            <a:off x="7064700" y="1614525"/>
            <a:ext cx="3702800" cy="3628800"/>
          </a:xfrm>
          <a:prstGeom prst="roundRect">
            <a:avLst>
              <a:gd name="adj" fmla="val 16667"/>
            </a:avLst>
          </a:prstGeom>
          <a:noFill/>
          <a:ln>
            <a:noFill/>
          </a:ln>
        </p:spPr>
      </p:sp>
      <p:sp>
        <p:nvSpPr>
          <p:cNvPr id="119" name="Google Shape;119;p19"/>
          <p:cNvSpPr txBox="1">
            <a:spLocks noGrp="1"/>
          </p:cNvSpPr>
          <p:nvPr>
            <p:ph type="title"/>
          </p:nvPr>
        </p:nvSpPr>
        <p:spPr>
          <a:xfrm>
            <a:off x="952500" y="2753567"/>
            <a:ext cx="3958000" cy="82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9"/>
          <p:cNvSpPr txBox="1">
            <a:spLocks noGrp="1"/>
          </p:cNvSpPr>
          <p:nvPr>
            <p:ph type="body" idx="1"/>
          </p:nvPr>
        </p:nvSpPr>
        <p:spPr>
          <a:xfrm>
            <a:off x="952500" y="3657000"/>
            <a:ext cx="3958000" cy="2520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160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3646720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cxnSp>
        <p:nvCxnSpPr>
          <p:cNvPr id="52" name="Google Shape;52;p9"/>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9"/>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
        <p:nvSpPr>
          <p:cNvPr id="54" name="Google Shape;54;p9"/>
          <p:cNvSpPr txBox="1">
            <a:spLocks noGrp="1"/>
          </p:cNvSpPr>
          <p:nvPr>
            <p:ph type="title"/>
          </p:nvPr>
        </p:nvSpPr>
        <p:spPr>
          <a:xfrm>
            <a:off x="6388700" y="3194537"/>
            <a:ext cx="4850800" cy="1014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667">
                <a:solidFill>
                  <a:schemeClr val="accent1"/>
                </a:solidFill>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55" name="Google Shape;55;p9"/>
          <p:cNvSpPr txBox="1">
            <a:spLocks noGrp="1"/>
          </p:cNvSpPr>
          <p:nvPr>
            <p:ph type="subTitle" idx="1"/>
          </p:nvPr>
        </p:nvSpPr>
        <p:spPr>
          <a:xfrm>
            <a:off x="6388700" y="4187265"/>
            <a:ext cx="3706000" cy="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56" name="Google Shape;56;p9"/>
          <p:cNvSpPr txBox="1">
            <a:spLocks noGrp="1"/>
          </p:cNvSpPr>
          <p:nvPr>
            <p:ph type="title" idx="2" hasCustomPrompt="1"/>
          </p:nvPr>
        </p:nvSpPr>
        <p:spPr>
          <a:xfrm>
            <a:off x="6388700" y="1795535"/>
            <a:ext cx="2582400" cy="12700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57" name="Google Shape;57;p9"/>
          <p:cNvSpPr>
            <a:spLocks noGrp="1"/>
          </p:cNvSpPr>
          <p:nvPr>
            <p:ph type="pic" idx="3"/>
          </p:nvPr>
        </p:nvSpPr>
        <p:spPr>
          <a:xfrm>
            <a:off x="952500" y="1251601"/>
            <a:ext cx="4448400" cy="4359600"/>
          </a:xfrm>
          <a:prstGeom prst="roundRect">
            <a:avLst>
              <a:gd name="adj" fmla="val 16667"/>
            </a:avLst>
          </a:prstGeom>
          <a:noFill/>
          <a:ln>
            <a:noFill/>
          </a:ln>
        </p:spPr>
      </p:sp>
      <p:grpSp>
        <p:nvGrpSpPr>
          <p:cNvPr id="58" name="Google Shape;58;p9"/>
          <p:cNvGrpSpPr/>
          <p:nvPr/>
        </p:nvGrpSpPr>
        <p:grpSpPr>
          <a:xfrm>
            <a:off x="295851" y="5611186"/>
            <a:ext cx="249891" cy="571261"/>
            <a:chOff x="5500550" y="2643732"/>
            <a:chExt cx="236400" cy="540421"/>
          </a:xfrm>
        </p:grpSpPr>
        <p:sp>
          <p:nvSpPr>
            <p:cNvPr id="59" name="Google Shape;59;p9"/>
            <p:cNvSpPr/>
            <p:nvPr/>
          </p:nvSpPr>
          <p:spPr>
            <a:xfrm>
              <a:off x="5500550" y="2643732"/>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9"/>
            <p:cNvSpPr/>
            <p:nvPr/>
          </p:nvSpPr>
          <p:spPr>
            <a:xfrm>
              <a:off x="5500550" y="2947754"/>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22861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15680" y="2417937"/>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58" name="Google Shape;158;p23"/>
          <p:cNvSpPr txBox="1">
            <a:spLocks noGrp="1"/>
          </p:cNvSpPr>
          <p:nvPr>
            <p:ph type="subTitle" idx="1"/>
          </p:nvPr>
        </p:nvSpPr>
        <p:spPr>
          <a:xfrm>
            <a:off x="1215669" y="2801268"/>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title" idx="2"/>
          </p:nvPr>
        </p:nvSpPr>
        <p:spPr>
          <a:xfrm>
            <a:off x="4754801" y="2417937"/>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0" name="Google Shape;160;p23"/>
          <p:cNvSpPr txBox="1">
            <a:spLocks noGrp="1"/>
          </p:cNvSpPr>
          <p:nvPr>
            <p:ph type="subTitle" idx="3"/>
          </p:nvPr>
        </p:nvSpPr>
        <p:spPr>
          <a:xfrm>
            <a:off x="4754799" y="2801268"/>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title" idx="4"/>
          </p:nvPr>
        </p:nvSpPr>
        <p:spPr>
          <a:xfrm>
            <a:off x="1215680" y="4203971"/>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2" name="Google Shape;162;p23"/>
          <p:cNvSpPr txBox="1">
            <a:spLocks noGrp="1"/>
          </p:cNvSpPr>
          <p:nvPr>
            <p:ph type="subTitle" idx="5"/>
          </p:nvPr>
        </p:nvSpPr>
        <p:spPr>
          <a:xfrm>
            <a:off x="1215669" y="4587301"/>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3"/>
          <p:cNvSpPr txBox="1">
            <a:spLocks noGrp="1"/>
          </p:cNvSpPr>
          <p:nvPr>
            <p:ph type="title" idx="6"/>
          </p:nvPr>
        </p:nvSpPr>
        <p:spPr>
          <a:xfrm>
            <a:off x="4754801" y="4203971"/>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4" name="Google Shape;164;p23"/>
          <p:cNvSpPr txBox="1">
            <a:spLocks noGrp="1"/>
          </p:cNvSpPr>
          <p:nvPr>
            <p:ph type="subTitle" idx="7"/>
          </p:nvPr>
        </p:nvSpPr>
        <p:spPr>
          <a:xfrm>
            <a:off x="4754801" y="4587301"/>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title" idx="8"/>
          </p:nvPr>
        </p:nvSpPr>
        <p:spPr>
          <a:xfrm>
            <a:off x="8293925" y="2417937"/>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6" name="Google Shape;166;p23"/>
          <p:cNvSpPr txBox="1">
            <a:spLocks noGrp="1"/>
          </p:cNvSpPr>
          <p:nvPr>
            <p:ph type="subTitle" idx="9"/>
          </p:nvPr>
        </p:nvSpPr>
        <p:spPr>
          <a:xfrm>
            <a:off x="8293931" y="2801268"/>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3"/>
          <p:cNvSpPr txBox="1">
            <a:spLocks noGrp="1"/>
          </p:cNvSpPr>
          <p:nvPr>
            <p:ph type="title" idx="13"/>
          </p:nvPr>
        </p:nvSpPr>
        <p:spPr>
          <a:xfrm>
            <a:off x="8293925" y="4203971"/>
            <a:ext cx="2682400" cy="52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68" name="Google Shape;168;p23"/>
          <p:cNvSpPr txBox="1">
            <a:spLocks noGrp="1"/>
          </p:cNvSpPr>
          <p:nvPr>
            <p:ph type="subTitle" idx="14"/>
          </p:nvPr>
        </p:nvSpPr>
        <p:spPr>
          <a:xfrm>
            <a:off x="8293931" y="4587301"/>
            <a:ext cx="2682400" cy="7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3"/>
          <p:cNvSpPr txBox="1">
            <a:spLocks noGrp="1"/>
          </p:cNvSpPr>
          <p:nvPr>
            <p:ph type="title" idx="15"/>
          </p:nvPr>
        </p:nvSpPr>
        <p:spPr>
          <a:xfrm>
            <a:off x="1196000" y="685800"/>
            <a:ext cx="9800000" cy="7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0" name="Google Shape;170;p23"/>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71" name="Google Shape;171;p23"/>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grpSp>
        <p:nvGrpSpPr>
          <p:cNvPr id="172" name="Google Shape;172;p23"/>
          <p:cNvGrpSpPr/>
          <p:nvPr/>
        </p:nvGrpSpPr>
        <p:grpSpPr>
          <a:xfrm flipH="1">
            <a:off x="422799" y="1518407"/>
            <a:ext cx="529708" cy="571224"/>
            <a:chOff x="1271525" y="4920325"/>
            <a:chExt cx="655039" cy="706378"/>
          </a:xfrm>
        </p:grpSpPr>
        <p:sp>
          <p:nvSpPr>
            <p:cNvPr id="173" name="Google Shape;173;p23"/>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3"/>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6002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2496267" y="3553900"/>
            <a:ext cx="3054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933"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933">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933">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933">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933">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933">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933">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933">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933">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6640933" y="3553900"/>
            <a:ext cx="30548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933"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933">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933">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933">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933">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933">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933">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933">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933">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2496267" y="3986503"/>
            <a:ext cx="3054800" cy="9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6640928" y="3986503"/>
            <a:ext cx="3054800" cy="97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1196000" y="685797"/>
            <a:ext cx="9800000" cy="71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90666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3736367" y="4393216"/>
            <a:ext cx="7503200" cy="80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333">
                <a:solidFill>
                  <a:schemeClr val="accen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88" name="Google Shape;88;p14"/>
          <p:cNvSpPr txBox="1">
            <a:spLocks noGrp="1"/>
          </p:cNvSpPr>
          <p:nvPr>
            <p:ph type="subTitle" idx="1"/>
          </p:nvPr>
        </p:nvSpPr>
        <p:spPr>
          <a:xfrm>
            <a:off x="3736367" y="1661984"/>
            <a:ext cx="7503200" cy="2648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cxnSp>
        <p:nvCxnSpPr>
          <p:cNvPr id="89" name="Google Shape;89;p14"/>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14"/>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20959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0857-EF43-285A-3E25-FA84E8FA8E3A}"/>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0BB43098-0BF5-8546-C9DF-D938715E3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8FC4D2D-AF25-33E4-093E-383CB5267CAE}"/>
              </a:ext>
            </a:extLst>
          </p:cNvPr>
          <p:cNvSpPr>
            <a:spLocks noGrp="1"/>
          </p:cNvSpPr>
          <p:nvPr>
            <p:ph type="dt" sz="half" idx="10"/>
          </p:nvPr>
        </p:nvSpPr>
        <p:spPr/>
        <p:txBody>
          <a:body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E9648BA1-43B5-569C-A958-C08F7E23B64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8DD2FDA-8E9B-4B44-2FDC-CA9983684078}"/>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1574001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75"/>
        <p:cNvGrpSpPr/>
        <p:nvPr/>
      </p:nvGrpSpPr>
      <p:grpSpPr>
        <a:xfrm>
          <a:off x="0" y="0"/>
          <a:ext cx="0" cy="0"/>
          <a:chOff x="0" y="0"/>
          <a:chExt cx="0" cy="0"/>
        </a:xfrm>
      </p:grpSpPr>
      <p:sp>
        <p:nvSpPr>
          <p:cNvPr id="176" name="Google Shape;176;p24"/>
          <p:cNvSpPr txBox="1">
            <a:spLocks noGrp="1"/>
          </p:cNvSpPr>
          <p:nvPr>
            <p:ph type="title" hasCustomPrompt="1"/>
          </p:nvPr>
        </p:nvSpPr>
        <p:spPr>
          <a:xfrm>
            <a:off x="952533" y="990600"/>
            <a:ext cx="4693600" cy="828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77" name="Google Shape;177;p24"/>
          <p:cNvSpPr txBox="1">
            <a:spLocks noGrp="1"/>
          </p:cNvSpPr>
          <p:nvPr>
            <p:ph type="subTitle" idx="1"/>
          </p:nvPr>
        </p:nvSpPr>
        <p:spPr>
          <a:xfrm>
            <a:off x="952503" y="1696636"/>
            <a:ext cx="46936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8" name="Google Shape;178;p24"/>
          <p:cNvSpPr txBox="1">
            <a:spLocks noGrp="1"/>
          </p:cNvSpPr>
          <p:nvPr>
            <p:ph type="title" idx="2" hasCustomPrompt="1"/>
          </p:nvPr>
        </p:nvSpPr>
        <p:spPr>
          <a:xfrm>
            <a:off x="3748181" y="2853397"/>
            <a:ext cx="4693600" cy="828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79" name="Google Shape;179;p24"/>
          <p:cNvSpPr txBox="1">
            <a:spLocks noGrp="1"/>
          </p:cNvSpPr>
          <p:nvPr>
            <p:ph type="subTitle" idx="3"/>
          </p:nvPr>
        </p:nvSpPr>
        <p:spPr>
          <a:xfrm>
            <a:off x="3750219" y="3559403"/>
            <a:ext cx="46936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80" name="Google Shape;180;p24"/>
          <p:cNvSpPr txBox="1">
            <a:spLocks noGrp="1"/>
          </p:cNvSpPr>
          <p:nvPr>
            <p:ph type="title" idx="4" hasCustomPrompt="1"/>
          </p:nvPr>
        </p:nvSpPr>
        <p:spPr>
          <a:xfrm>
            <a:off x="6543915" y="4720967"/>
            <a:ext cx="4693600" cy="8284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5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81" name="Google Shape;181;p24"/>
          <p:cNvSpPr txBox="1">
            <a:spLocks noGrp="1"/>
          </p:cNvSpPr>
          <p:nvPr>
            <p:ph type="subTitle" idx="5"/>
          </p:nvPr>
        </p:nvSpPr>
        <p:spPr>
          <a:xfrm>
            <a:off x="6543900" y="5426997"/>
            <a:ext cx="46936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cxnSp>
        <p:nvCxnSpPr>
          <p:cNvPr id="182" name="Google Shape;182;p24"/>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83" name="Google Shape;183;p24"/>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grpSp>
        <p:nvGrpSpPr>
          <p:cNvPr id="184" name="Google Shape;184;p24"/>
          <p:cNvGrpSpPr/>
          <p:nvPr/>
        </p:nvGrpSpPr>
        <p:grpSpPr>
          <a:xfrm flipH="1">
            <a:off x="422799" y="4526957"/>
            <a:ext cx="529708" cy="571224"/>
            <a:chOff x="1271525" y="4920325"/>
            <a:chExt cx="655039" cy="706378"/>
          </a:xfrm>
        </p:grpSpPr>
        <p:sp>
          <p:nvSpPr>
            <p:cNvPr id="185" name="Google Shape;185;p24"/>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4"/>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55361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7181700" y="2293204"/>
            <a:ext cx="3496400" cy="833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17"/>
          <p:cNvSpPr txBox="1">
            <a:spLocks noGrp="1"/>
          </p:cNvSpPr>
          <p:nvPr>
            <p:ph type="body" idx="1"/>
          </p:nvPr>
        </p:nvSpPr>
        <p:spPr>
          <a:xfrm>
            <a:off x="7181733" y="3126396"/>
            <a:ext cx="3496400" cy="1438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cxnSp>
        <p:nvCxnSpPr>
          <p:cNvPr id="108" name="Google Shape;108;p17"/>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17"/>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82628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7281500" y="2753567"/>
            <a:ext cx="3958000" cy="82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667"/>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body" idx="1"/>
          </p:nvPr>
        </p:nvSpPr>
        <p:spPr>
          <a:xfrm>
            <a:off x="7281500" y="3657000"/>
            <a:ext cx="3958000" cy="2520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endParaRPr/>
          </a:p>
        </p:txBody>
      </p:sp>
      <p:cxnSp>
        <p:nvCxnSpPr>
          <p:cNvPr id="44" name="Google Shape;44;p7"/>
          <p:cNvCxnSpPr/>
          <p:nvPr/>
        </p:nvCxnSpPr>
        <p:spPr>
          <a:xfrm>
            <a:off x="0" y="441733"/>
            <a:ext cx="12192000" cy="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7"/>
          <p:cNvCxnSpPr/>
          <p:nvPr/>
        </p:nvCxnSpPr>
        <p:spPr>
          <a:xfrm>
            <a:off x="0" y="6416267"/>
            <a:ext cx="12192000" cy="0"/>
          </a:xfrm>
          <a:prstGeom prst="straightConnector1">
            <a:avLst/>
          </a:prstGeom>
          <a:noFill/>
          <a:ln w="9525" cap="flat" cmpd="sng">
            <a:solidFill>
              <a:schemeClr val="accent1"/>
            </a:solidFill>
            <a:prstDash val="solid"/>
            <a:round/>
            <a:headEnd type="none" w="med" len="med"/>
            <a:tailEnd type="none" w="med" len="med"/>
          </a:ln>
        </p:spPr>
      </p:cxnSp>
      <p:sp>
        <p:nvSpPr>
          <p:cNvPr id="46" name="Google Shape;46;p7"/>
          <p:cNvSpPr>
            <a:spLocks noGrp="1"/>
          </p:cNvSpPr>
          <p:nvPr>
            <p:ph type="pic" idx="2"/>
          </p:nvPr>
        </p:nvSpPr>
        <p:spPr>
          <a:xfrm>
            <a:off x="1358900" y="1614525"/>
            <a:ext cx="3702800" cy="3628800"/>
          </a:xfrm>
          <a:prstGeom prst="roundRect">
            <a:avLst>
              <a:gd name="adj" fmla="val 16667"/>
            </a:avLst>
          </a:prstGeom>
          <a:noFill/>
          <a:ln>
            <a:noFill/>
          </a:ln>
        </p:spPr>
      </p:sp>
    </p:spTree>
    <p:extLst>
      <p:ext uri="{BB962C8B-B14F-4D97-AF65-F5344CB8AC3E}">
        <p14:creationId xmlns:p14="http://schemas.microsoft.com/office/powerpoint/2010/main" val="30591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F2E8-9B36-7252-4AD9-1C4C2BCE2A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A9C774B3-49D9-1FD9-620D-06BF3EE459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AC89EE-0040-3DA9-2402-8964A529FA3C}"/>
              </a:ext>
            </a:extLst>
          </p:cNvPr>
          <p:cNvSpPr>
            <a:spLocks noGrp="1"/>
          </p:cNvSpPr>
          <p:nvPr>
            <p:ph type="dt" sz="half" idx="10"/>
          </p:nvPr>
        </p:nvSpPr>
        <p:spPr/>
        <p:txBody>
          <a:body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004F165E-F80B-5404-765A-816E520E50F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90A8BECE-629F-9961-9233-25437EE92D5D}"/>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146475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1C588-C5FF-96B2-F130-13749EFFDB22}"/>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D5387BB-28FB-C65E-FA0F-225B731471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DB50F7C8-7730-2D54-9217-5A47F0323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426CDAC2-1C13-3C67-E639-85B07B69409D}"/>
              </a:ext>
            </a:extLst>
          </p:cNvPr>
          <p:cNvSpPr>
            <a:spLocks noGrp="1"/>
          </p:cNvSpPr>
          <p:nvPr>
            <p:ph type="dt" sz="half" idx="10"/>
          </p:nvPr>
        </p:nvSpPr>
        <p:spPr/>
        <p:txBody>
          <a:bodyPr/>
          <a:lstStyle/>
          <a:p>
            <a:fld id="{F217A459-C8E4-2D47-970C-D2790B6D959C}" type="datetimeFigureOut">
              <a:t>5/27/2024</a:t>
            </a:fld>
            <a:endParaRPr lang="en-VN"/>
          </a:p>
        </p:txBody>
      </p:sp>
      <p:sp>
        <p:nvSpPr>
          <p:cNvPr id="6" name="Footer Placeholder 5">
            <a:extLst>
              <a:ext uri="{FF2B5EF4-FFF2-40B4-BE49-F238E27FC236}">
                <a16:creationId xmlns:a16="http://schemas.microsoft.com/office/drawing/2014/main" id="{D8D145D7-8C64-87F7-F01B-A13CCB747B7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0EACE3E1-BBE9-83EF-DC57-185F5CCF1098}"/>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140585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7EC2-7DE9-F1C2-F005-AF4B304E7801}"/>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79421E46-7D27-AC60-E809-6FFE9E4FE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E97ADF-394D-5FEB-CD2E-A6B7470BB1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9C95CA80-CBEF-38A7-1EC0-E7F309D58A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226A6-18B2-9095-E33A-372B4CC59A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04F32C02-7F08-76E1-D5EC-12D250D1A9BF}"/>
              </a:ext>
            </a:extLst>
          </p:cNvPr>
          <p:cNvSpPr>
            <a:spLocks noGrp="1"/>
          </p:cNvSpPr>
          <p:nvPr>
            <p:ph type="dt" sz="half" idx="10"/>
          </p:nvPr>
        </p:nvSpPr>
        <p:spPr/>
        <p:txBody>
          <a:bodyPr/>
          <a:lstStyle/>
          <a:p>
            <a:fld id="{F217A459-C8E4-2D47-970C-D2790B6D959C}" type="datetimeFigureOut">
              <a:t>5/27/2024</a:t>
            </a:fld>
            <a:endParaRPr lang="en-VN"/>
          </a:p>
        </p:txBody>
      </p:sp>
      <p:sp>
        <p:nvSpPr>
          <p:cNvPr id="8" name="Footer Placeholder 7">
            <a:extLst>
              <a:ext uri="{FF2B5EF4-FFF2-40B4-BE49-F238E27FC236}">
                <a16:creationId xmlns:a16="http://schemas.microsoft.com/office/drawing/2014/main" id="{9B1B68C6-A3AF-58CF-D0A3-BA22D6E8A63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411D7CC1-B887-1843-7110-6B11DD6DD00E}"/>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1114358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1F9D3-A0D1-0134-7E32-5C3673553D9D}"/>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8D94147B-72E8-6284-6377-3C4EDD7CBAE6}"/>
              </a:ext>
            </a:extLst>
          </p:cNvPr>
          <p:cNvSpPr>
            <a:spLocks noGrp="1"/>
          </p:cNvSpPr>
          <p:nvPr>
            <p:ph type="dt" sz="half" idx="10"/>
          </p:nvPr>
        </p:nvSpPr>
        <p:spPr/>
        <p:txBody>
          <a:bodyPr/>
          <a:lstStyle/>
          <a:p>
            <a:fld id="{F217A459-C8E4-2D47-970C-D2790B6D959C}" type="datetimeFigureOut">
              <a:t>5/27/2024</a:t>
            </a:fld>
            <a:endParaRPr lang="en-VN"/>
          </a:p>
        </p:txBody>
      </p:sp>
      <p:sp>
        <p:nvSpPr>
          <p:cNvPr id="4" name="Footer Placeholder 3">
            <a:extLst>
              <a:ext uri="{FF2B5EF4-FFF2-40B4-BE49-F238E27FC236}">
                <a16:creationId xmlns:a16="http://schemas.microsoft.com/office/drawing/2014/main" id="{44874DC7-73A3-1F1F-C432-B42C04FC7AAA}"/>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02E73B86-0E48-CF9B-FFB4-B33734D3B384}"/>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397866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E75E0-9487-11BD-BD74-1C62CC1CB9F2}"/>
              </a:ext>
            </a:extLst>
          </p:cNvPr>
          <p:cNvSpPr>
            <a:spLocks noGrp="1"/>
          </p:cNvSpPr>
          <p:nvPr>
            <p:ph type="dt" sz="half" idx="10"/>
          </p:nvPr>
        </p:nvSpPr>
        <p:spPr/>
        <p:txBody>
          <a:bodyPr/>
          <a:lstStyle/>
          <a:p>
            <a:fld id="{F217A459-C8E4-2D47-970C-D2790B6D959C}" type="datetimeFigureOut">
              <a:t>5/27/2024</a:t>
            </a:fld>
            <a:endParaRPr lang="en-VN"/>
          </a:p>
        </p:txBody>
      </p:sp>
      <p:sp>
        <p:nvSpPr>
          <p:cNvPr id="3" name="Footer Placeholder 2">
            <a:extLst>
              <a:ext uri="{FF2B5EF4-FFF2-40B4-BE49-F238E27FC236}">
                <a16:creationId xmlns:a16="http://schemas.microsoft.com/office/drawing/2014/main" id="{89BF115E-2D57-EEE9-7A04-4BE09BAF6E8A}"/>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0789C33D-E3BF-9F4B-6453-8E540AEF67E7}"/>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386176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8639-32FC-8EEA-E352-80C7B927E2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787FA183-EE04-0484-4A96-643906F7EB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B7198216-A59B-5018-0B50-597F1B1DD4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5D4C6-3DD0-DCE3-9C92-E980E5E152BB}"/>
              </a:ext>
            </a:extLst>
          </p:cNvPr>
          <p:cNvSpPr>
            <a:spLocks noGrp="1"/>
          </p:cNvSpPr>
          <p:nvPr>
            <p:ph type="dt" sz="half" idx="10"/>
          </p:nvPr>
        </p:nvSpPr>
        <p:spPr/>
        <p:txBody>
          <a:bodyPr/>
          <a:lstStyle/>
          <a:p>
            <a:fld id="{F217A459-C8E4-2D47-970C-D2790B6D959C}" type="datetimeFigureOut">
              <a:t>5/27/2024</a:t>
            </a:fld>
            <a:endParaRPr lang="en-VN"/>
          </a:p>
        </p:txBody>
      </p:sp>
      <p:sp>
        <p:nvSpPr>
          <p:cNvPr id="6" name="Footer Placeholder 5">
            <a:extLst>
              <a:ext uri="{FF2B5EF4-FFF2-40B4-BE49-F238E27FC236}">
                <a16:creationId xmlns:a16="http://schemas.microsoft.com/office/drawing/2014/main" id="{27837F28-8DA5-238A-8FB9-A66096E7423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C10CEB1-17C2-2570-1248-2350258A1B91}"/>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3896393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EA42-C13A-E3B0-7C44-CC523874A4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827AA8E-262C-78AD-16CA-55A3298F3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91C3C74B-5133-B79D-83F6-E2BC4B4D7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11A07-44DF-786E-F10E-59A9C39ED767}"/>
              </a:ext>
            </a:extLst>
          </p:cNvPr>
          <p:cNvSpPr>
            <a:spLocks noGrp="1"/>
          </p:cNvSpPr>
          <p:nvPr>
            <p:ph type="dt" sz="half" idx="10"/>
          </p:nvPr>
        </p:nvSpPr>
        <p:spPr/>
        <p:txBody>
          <a:bodyPr/>
          <a:lstStyle/>
          <a:p>
            <a:fld id="{F217A459-C8E4-2D47-970C-D2790B6D959C}" type="datetimeFigureOut">
              <a:t>5/27/2024</a:t>
            </a:fld>
            <a:endParaRPr lang="en-VN"/>
          </a:p>
        </p:txBody>
      </p:sp>
      <p:sp>
        <p:nvSpPr>
          <p:cNvPr id="6" name="Footer Placeholder 5">
            <a:extLst>
              <a:ext uri="{FF2B5EF4-FFF2-40B4-BE49-F238E27FC236}">
                <a16:creationId xmlns:a16="http://schemas.microsoft.com/office/drawing/2014/main" id="{F9BD708C-387A-4497-EC05-6BCE759D8A4E}"/>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E7EE18A-BBC9-4CB8-8B91-05603E09410F}"/>
              </a:ext>
            </a:extLst>
          </p:cNvPr>
          <p:cNvSpPr>
            <a:spLocks noGrp="1"/>
          </p:cNvSpPr>
          <p:nvPr>
            <p:ph type="sldNum" sz="quarter" idx="12"/>
          </p:nvPr>
        </p:nvSpPr>
        <p:spPr/>
        <p:txBody>
          <a:bodyPr/>
          <a:lstStyle/>
          <a:p>
            <a:fld id="{1F274828-5CAE-A746-9C46-C7371BF418C1}" type="slidenum">
              <a:t>‹#›</a:t>
            </a:fld>
            <a:endParaRPr lang="en-VN"/>
          </a:p>
        </p:txBody>
      </p:sp>
    </p:spTree>
    <p:extLst>
      <p:ext uri="{BB962C8B-B14F-4D97-AF65-F5344CB8AC3E}">
        <p14:creationId xmlns:p14="http://schemas.microsoft.com/office/powerpoint/2010/main" val="4054919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5894B-8743-E39F-6636-5B88DFBE3B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A432B6F-60E8-9D39-6FC5-A3D04D059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EEF7AEA-66B6-BA55-019F-5943682DF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17A459-C8E4-2D47-970C-D2790B6D959C}" type="datetimeFigureOut">
              <a:t>5/27/2024</a:t>
            </a:fld>
            <a:endParaRPr lang="en-VN"/>
          </a:p>
        </p:txBody>
      </p:sp>
      <p:sp>
        <p:nvSpPr>
          <p:cNvPr id="5" name="Footer Placeholder 4">
            <a:extLst>
              <a:ext uri="{FF2B5EF4-FFF2-40B4-BE49-F238E27FC236}">
                <a16:creationId xmlns:a16="http://schemas.microsoft.com/office/drawing/2014/main" id="{AE466B3B-621C-9450-6BB8-997EC94A1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VN"/>
          </a:p>
        </p:txBody>
      </p:sp>
      <p:sp>
        <p:nvSpPr>
          <p:cNvPr id="6" name="Slide Number Placeholder 5">
            <a:extLst>
              <a:ext uri="{FF2B5EF4-FFF2-40B4-BE49-F238E27FC236}">
                <a16:creationId xmlns:a16="http://schemas.microsoft.com/office/drawing/2014/main" id="{B7A14F9F-7F31-6E12-4A01-2DFC565B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F274828-5CAE-A746-9C46-C7371BF418C1}" type="slidenum">
              <a:t>‹#›</a:t>
            </a:fld>
            <a:endParaRPr lang="en-VN"/>
          </a:p>
        </p:txBody>
      </p:sp>
    </p:spTree>
    <p:extLst>
      <p:ext uri="{BB962C8B-B14F-4D97-AF65-F5344CB8AC3E}">
        <p14:creationId xmlns:p14="http://schemas.microsoft.com/office/powerpoint/2010/main" val="1124377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57ED23C-6681-2CDA-D655-5991E8EE87D3}"/>
              </a:ext>
            </a:extLst>
          </p:cNvPr>
          <p:cNvSpPr/>
          <p:nvPr/>
        </p:nvSpPr>
        <p:spPr>
          <a:xfrm rot="184088">
            <a:off x="-3596018" y="-230726"/>
            <a:ext cx="9502947" cy="7319453"/>
          </a:xfrm>
          <a:custGeom>
            <a:avLst/>
            <a:gdLst>
              <a:gd name="connsiteX0" fmla="*/ 0 w 9502947"/>
              <a:gd name="connsiteY0" fmla="*/ 471283 h 7319453"/>
              <a:gd name="connsiteX1" fmla="*/ 8792555 w 9502947"/>
              <a:gd name="connsiteY1" fmla="*/ 0 h 7319453"/>
              <a:gd name="connsiteX2" fmla="*/ 8699471 w 9502947"/>
              <a:gd name="connsiteY2" fmla="*/ 32801 h 7319453"/>
              <a:gd name="connsiteX3" fmla="*/ 9501588 w 9502947"/>
              <a:gd name="connsiteY3" fmla="*/ 1348995 h 7319453"/>
              <a:gd name="connsiteX4" fmla="*/ 7290136 w 9502947"/>
              <a:gd name="connsiteY4" fmla="*/ 3440683 h 7319453"/>
              <a:gd name="connsiteX5" fmla="*/ 8626174 w 9502947"/>
              <a:gd name="connsiteY5" fmla="*/ 5925407 h 7319453"/>
              <a:gd name="connsiteX6" fmla="*/ 7619794 w 9502947"/>
              <a:gd name="connsiteY6" fmla="*/ 6866205 h 7319453"/>
              <a:gd name="connsiteX7" fmla="*/ 7523000 w 9502947"/>
              <a:gd name="connsiteY7" fmla="*/ 6935893 h 7319453"/>
              <a:gd name="connsiteX8" fmla="*/ 367064 w 9502947"/>
              <a:gd name="connsiteY8" fmla="*/ 7319453 h 7319453"/>
              <a:gd name="connsiteX9" fmla="*/ 0 w 9502947"/>
              <a:gd name="connsiteY9" fmla="*/ 471283 h 731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2947" h="7319453">
                <a:moveTo>
                  <a:pt x="0" y="471283"/>
                </a:moveTo>
                <a:lnTo>
                  <a:pt x="8792555" y="0"/>
                </a:lnTo>
                <a:lnTo>
                  <a:pt x="8699471" y="32801"/>
                </a:lnTo>
                <a:cubicBezTo>
                  <a:pt x="8923664" y="456889"/>
                  <a:pt x="9535556" y="758451"/>
                  <a:pt x="9501588" y="1348995"/>
                </a:cubicBezTo>
                <a:cubicBezTo>
                  <a:pt x="9263255" y="2019488"/>
                  <a:pt x="7411380" y="2483946"/>
                  <a:pt x="7290136" y="3440683"/>
                </a:cubicBezTo>
                <a:cubicBezTo>
                  <a:pt x="7372393" y="4296865"/>
                  <a:pt x="8709909" y="4844118"/>
                  <a:pt x="8626174" y="5925407"/>
                </a:cubicBezTo>
                <a:cubicBezTo>
                  <a:pt x="8377278" y="6336212"/>
                  <a:pt x="8010633" y="6589382"/>
                  <a:pt x="7619794" y="6866205"/>
                </a:cubicBezTo>
                <a:lnTo>
                  <a:pt x="7523000" y="6935893"/>
                </a:lnTo>
                <a:lnTo>
                  <a:pt x="367064" y="7319453"/>
                </a:lnTo>
                <a:lnTo>
                  <a:pt x="0" y="471283"/>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2" name="Freeform 2">
            <a:extLst>
              <a:ext uri="{FF2B5EF4-FFF2-40B4-BE49-F238E27FC236}">
                <a16:creationId xmlns:a16="http://schemas.microsoft.com/office/drawing/2014/main" id="{E74B72AF-4D60-3E8E-C5BF-5E6EA516DAD9}"/>
              </a:ext>
            </a:extLst>
          </p:cNvPr>
          <p:cNvSpPr/>
          <p:nvPr/>
        </p:nvSpPr>
        <p:spPr>
          <a:xfrm>
            <a:off x="6994480" y="1268760"/>
            <a:ext cx="4169352" cy="4270783"/>
          </a:xfrm>
          <a:custGeom>
            <a:avLst/>
            <a:gdLst/>
            <a:ahLst/>
            <a:cxnLst/>
            <a:rect l="l" t="t" r="r" b="b"/>
            <a:pathLst>
              <a:path w="8034147" h="8229600">
                <a:moveTo>
                  <a:pt x="0" y="0"/>
                </a:moveTo>
                <a:lnTo>
                  <a:pt x="8034147" y="0"/>
                </a:lnTo>
                <a:lnTo>
                  <a:pt x="8034147" y="8229600"/>
                </a:lnTo>
                <a:lnTo>
                  <a:pt x="0" y="8229600"/>
                </a:lnTo>
                <a:lnTo>
                  <a:pt x="0" y="0"/>
                </a:lnTo>
                <a:close/>
              </a:path>
            </a:pathLst>
          </a:custGeom>
          <a:blipFill>
            <a:blip r:embed="rId2"/>
            <a:stretch>
              <a:fillRect/>
            </a:stretch>
          </a:blipFill>
        </p:spPr>
        <p:txBody>
          <a:bodyPr/>
          <a:lstStyle/>
          <a:p>
            <a:endParaRPr lang="en-VN"/>
          </a:p>
        </p:txBody>
      </p:sp>
      <p:sp>
        <p:nvSpPr>
          <p:cNvPr id="10" name="Freeform 9">
            <a:extLst>
              <a:ext uri="{FF2B5EF4-FFF2-40B4-BE49-F238E27FC236}">
                <a16:creationId xmlns:a16="http://schemas.microsoft.com/office/drawing/2014/main" id="{17BD6633-6FA5-2379-D712-1A71DDA35ED3}"/>
              </a:ext>
            </a:extLst>
          </p:cNvPr>
          <p:cNvSpPr/>
          <p:nvPr/>
        </p:nvSpPr>
        <p:spPr>
          <a:xfrm>
            <a:off x="3215680" y="-1"/>
            <a:ext cx="14952334" cy="6858001"/>
          </a:xfrm>
          <a:custGeom>
            <a:avLst/>
            <a:gdLst>
              <a:gd name="connsiteX0" fmla="*/ 5071246 w 14952334"/>
              <a:gd name="connsiteY0" fmla="*/ 0 h 6858001"/>
              <a:gd name="connsiteX1" fmla="*/ 5071246 w 14952334"/>
              <a:gd name="connsiteY1" fmla="*/ 1 h 6858001"/>
              <a:gd name="connsiteX2" fmla="*/ 14952334 w 14952334"/>
              <a:gd name="connsiteY2" fmla="*/ 1 h 6858001"/>
              <a:gd name="connsiteX3" fmla="*/ 14952334 w 14952334"/>
              <a:gd name="connsiteY3" fmla="*/ 6858001 h 6858001"/>
              <a:gd name="connsiteX4" fmla="*/ 5071246 w 14952334"/>
              <a:gd name="connsiteY4" fmla="*/ 6858001 h 6858001"/>
              <a:gd name="connsiteX5" fmla="*/ 5071246 w 14952334"/>
              <a:gd name="connsiteY5" fmla="*/ 6858001 h 6858001"/>
              <a:gd name="connsiteX6" fmla="*/ 45454 w 14952334"/>
              <a:gd name="connsiteY6" fmla="*/ 6858001 h 6858001"/>
              <a:gd name="connsiteX7" fmla="*/ 145839 w 14952334"/>
              <a:gd name="connsiteY7" fmla="*/ 6793594 h 6858001"/>
              <a:gd name="connsiteX8" fmla="*/ 1201131 w 14952334"/>
              <a:gd name="connsiteY8" fmla="*/ 5908009 h 6858001"/>
              <a:gd name="connsiteX9" fmla="*/ 0 w 14952334"/>
              <a:gd name="connsiteY9" fmla="*/ 3355337 h 6858001"/>
              <a:gd name="connsiteX10" fmla="*/ 2320236 w 14952334"/>
              <a:gd name="connsiteY10" fmla="*/ 1385012 h 6858001"/>
              <a:gd name="connsiteX11" fmla="*/ 1589716 w 14952334"/>
              <a:gd name="connsiteY11" fmla="*/ 27773 h 6858001"/>
              <a:gd name="connsiteX12" fmla="*/ 1684422 w 14952334"/>
              <a:gd name="connsiteY1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52334" h="6858001">
                <a:moveTo>
                  <a:pt x="5071246" y="0"/>
                </a:moveTo>
                <a:lnTo>
                  <a:pt x="5071246" y="1"/>
                </a:lnTo>
                <a:lnTo>
                  <a:pt x="14952334" y="1"/>
                </a:lnTo>
                <a:lnTo>
                  <a:pt x="14952334" y="6858001"/>
                </a:lnTo>
                <a:lnTo>
                  <a:pt x="5071246" y="6858001"/>
                </a:lnTo>
                <a:lnTo>
                  <a:pt x="5071246" y="6858001"/>
                </a:lnTo>
                <a:lnTo>
                  <a:pt x="45454" y="6858001"/>
                </a:lnTo>
                <a:lnTo>
                  <a:pt x="145839" y="6793594"/>
                </a:lnTo>
                <a:cubicBezTo>
                  <a:pt x="550935" y="6538087"/>
                  <a:pt x="930605" y="6304904"/>
                  <a:pt x="1201131" y="5908009"/>
                </a:cubicBezTo>
                <a:cubicBezTo>
                  <a:pt x="1342621" y="4832752"/>
                  <a:pt x="36313" y="4214695"/>
                  <a:pt x="0" y="3355337"/>
                </a:cubicBezTo>
                <a:cubicBezTo>
                  <a:pt x="172278" y="2406461"/>
                  <a:pt x="2046358" y="2041788"/>
                  <a:pt x="2320236" y="1385012"/>
                </a:cubicBezTo>
                <a:cubicBezTo>
                  <a:pt x="2385763" y="797133"/>
                  <a:pt x="1790889" y="463252"/>
                  <a:pt x="1589716" y="27773"/>
                </a:cubicBezTo>
                <a:lnTo>
                  <a:pt x="1684422" y="1"/>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Tree>
    <p:extLst>
      <p:ext uri="{BB962C8B-B14F-4D97-AF65-F5344CB8AC3E}">
        <p14:creationId xmlns:p14="http://schemas.microsoft.com/office/powerpoint/2010/main" val="25422837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479376" y="4644217"/>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72" name="Google Shape;372;p40"/>
          <p:cNvSpPr txBox="1">
            <a:spLocks noGrp="1"/>
          </p:cNvSpPr>
          <p:nvPr>
            <p:ph type="title" idx="2"/>
          </p:nvPr>
        </p:nvSpPr>
        <p:spPr>
          <a:xfrm>
            <a:off x="4538776" y="4579061"/>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sz="3200" b="1" dirty="0">
                <a:solidFill>
                  <a:schemeClr val="tx1"/>
                </a:solidFill>
                <a:latin typeface="Times New Roman" panose="02020603050405020304" pitchFamily="18" charset="0"/>
                <a:cs typeface="Times New Roman" panose="02020603050405020304" pitchFamily="18" charset="0"/>
              </a:rPr>
              <a:t>Chức năng</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378" name="Google Shape;378;p40"/>
          <p:cNvSpPr txBox="1">
            <a:spLocks noGrp="1"/>
          </p:cNvSpPr>
          <p:nvPr>
            <p:ph type="title" idx="8"/>
          </p:nvPr>
        </p:nvSpPr>
        <p:spPr>
          <a:xfrm>
            <a:off x="8121645" y="4567333"/>
            <a:ext cx="386959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Giao Diện 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82" name="Google Shape;382;p40"/>
          <p:cNvSpPr txBox="1">
            <a:spLocks noGrp="1"/>
          </p:cNvSpPr>
          <p:nvPr>
            <p:ph type="title" idx="15"/>
          </p:nvPr>
        </p:nvSpPr>
        <p:spPr>
          <a:xfrm>
            <a:off x="2639616" y="1609299"/>
            <a:ext cx="6480720" cy="713200"/>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t" anchorCtr="0">
            <a:noAutofit/>
          </a:bodyPr>
          <a:lstStyle/>
          <a:p>
            <a:r>
              <a:rPr lang="en" b="1" dirty="0">
                <a:latin typeface="Times New Roman" panose="02020603050405020304" pitchFamily="18" charset="0"/>
                <a:cs typeface="Times New Roman" panose="02020603050405020304" pitchFamily="18" charset="0"/>
              </a:rPr>
              <a:t>Mô Hình Hóa Yêu Cầu</a:t>
            </a:r>
            <a:endParaRPr b="1" dirty="0">
              <a:latin typeface="Times New Roman" panose="02020603050405020304" pitchFamily="18" charset="0"/>
              <a:cs typeface="Times New Roman" panose="02020603050405020304" pitchFamily="18" charset="0"/>
            </a:endParaRPr>
          </a:p>
        </p:txBody>
      </p:sp>
      <p:grpSp>
        <p:nvGrpSpPr>
          <p:cNvPr id="383" name="Google Shape;383;p40"/>
          <p:cNvGrpSpPr/>
          <p:nvPr/>
        </p:nvGrpSpPr>
        <p:grpSpPr>
          <a:xfrm>
            <a:off x="10220621" y="685802"/>
            <a:ext cx="1546759" cy="1480217"/>
            <a:chOff x="5621097" y="1500761"/>
            <a:chExt cx="371424" cy="355446"/>
          </a:xfrm>
        </p:grpSpPr>
        <p:sp>
          <p:nvSpPr>
            <p:cNvPr id="384" name="Google Shape;384;p4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85" name="Google Shape;385;p4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16" name="Straight Connector 15">
            <a:extLst>
              <a:ext uri="{FF2B5EF4-FFF2-40B4-BE49-F238E27FC236}">
                <a16:creationId xmlns:a16="http://schemas.microsoft.com/office/drawing/2014/main" id="{5D6F1DF0-ADB7-6382-7EA5-51690A1036CE}"/>
              </a:ext>
            </a:extLst>
          </p:cNvPr>
          <p:cNvCxnSpPr>
            <a:cxnSpLocks/>
            <a:stCxn id="382" idx="2"/>
          </p:cNvCxnSpPr>
          <p:nvPr/>
        </p:nvCxnSpPr>
        <p:spPr>
          <a:xfrm>
            <a:off x="5879976" y="2322499"/>
            <a:ext cx="0" cy="60244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8F9C3A6-AC02-8E82-21FC-1DF47EB97294}"/>
              </a:ext>
            </a:extLst>
          </p:cNvPr>
          <p:cNvCxnSpPr>
            <a:cxnSpLocks/>
          </p:cNvCxnSpPr>
          <p:nvPr/>
        </p:nvCxnSpPr>
        <p:spPr>
          <a:xfrm>
            <a:off x="1820576" y="2924944"/>
            <a:ext cx="823586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659620B-832B-EC3A-C304-488A3348DE0A}"/>
              </a:ext>
            </a:extLst>
          </p:cNvPr>
          <p:cNvCxnSpPr>
            <a:cxnSpLocks/>
            <a:endCxn id="370" idx="0"/>
          </p:cNvCxnSpPr>
          <p:nvPr/>
        </p:nvCxnSpPr>
        <p:spPr>
          <a:xfrm>
            <a:off x="1820576" y="2924944"/>
            <a:ext cx="0" cy="1719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8000E23-A5A1-3C9C-661F-CA0BE778A91A}"/>
              </a:ext>
            </a:extLst>
          </p:cNvPr>
          <p:cNvCxnSpPr>
            <a:cxnSpLocks/>
            <a:endCxn id="372" idx="0"/>
          </p:cNvCxnSpPr>
          <p:nvPr/>
        </p:nvCxnSpPr>
        <p:spPr>
          <a:xfrm>
            <a:off x="5879976" y="2909757"/>
            <a:ext cx="0" cy="1669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CD88BBF-E2A5-A017-5606-D664BC369DD0}"/>
              </a:ext>
            </a:extLst>
          </p:cNvPr>
          <p:cNvCxnSpPr>
            <a:cxnSpLocks/>
          </p:cNvCxnSpPr>
          <p:nvPr/>
        </p:nvCxnSpPr>
        <p:spPr>
          <a:xfrm>
            <a:off x="10056440" y="2909757"/>
            <a:ext cx="0" cy="173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outVertical)">
                                      <p:cBhvr>
                                        <p:cTn id="11" dur="500"/>
                                        <p:tgtEl>
                                          <p:spTgt spid="2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par>
                                <p:cTn id="16" presetID="22" presetClass="entr" presetSubtype="1"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par>
                                <p:cTn id="19" presetID="22" presetClass="entr" presetSubtype="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up)">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70"/>
                                        </p:tgtEl>
                                        <p:attrNameLst>
                                          <p:attrName>style.visibility</p:attrName>
                                        </p:attrNameLst>
                                      </p:cBhvr>
                                      <p:to>
                                        <p:strVal val="visible"/>
                                      </p:to>
                                    </p:set>
                                    <p:animEffect transition="in" filter="wipe(up)">
                                      <p:cBhvr>
                                        <p:cTn id="26" dur="500"/>
                                        <p:tgtEl>
                                          <p:spTgt spid="3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2"/>
                                        </p:tgtEl>
                                        <p:attrNameLst>
                                          <p:attrName>style.visibility</p:attrName>
                                        </p:attrNameLst>
                                      </p:cBhvr>
                                      <p:to>
                                        <p:strVal val="visible"/>
                                      </p:to>
                                    </p:set>
                                    <p:animEffect transition="in" filter="wipe(up)">
                                      <p:cBhvr>
                                        <p:cTn id="31" dur="500"/>
                                        <p:tgtEl>
                                          <p:spTgt spid="37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78"/>
                                        </p:tgtEl>
                                        <p:attrNameLst>
                                          <p:attrName>style.visibility</p:attrName>
                                        </p:attrNameLst>
                                      </p:cBhvr>
                                      <p:to>
                                        <p:strVal val="visible"/>
                                      </p:to>
                                    </p:set>
                                    <p:animEffect transition="in" filter="wipe(up)">
                                      <p:cBhvr>
                                        <p:cTn id="36"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72" grpId="0" animBg="1"/>
      <p:bldP spid="37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263352" y="2780928"/>
            <a:ext cx="2682400" cy="648072"/>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9" name="Straight Connector 8">
            <a:extLst>
              <a:ext uri="{FF2B5EF4-FFF2-40B4-BE49-F238E27FC236}">
                <a16:creationId xmlns:a16="http://schemas.microsoft.com/office/drawing/2014/main" id="{AD211424-8DC2-8757-03EE-7E40903CFC0F}"/>
              </a:ext>
            </a:extLst>
          </p:cNvPr>
          <p:cNvCxnSpPr>
            <a:cxnSpLocks/>
            <a:stCxn id="370" idx="3"/>
          </p:cNvCxnSpPr>
          <p:nvPr/>
        </p:nvCxnSpPr>
        <p:spPr>
          <a:xfrm>
            <a:off x="2945752" y="3104964"/>
            <a:ext cx="1782096"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C1EB1A3-E60D-DF8E-95CF-08AEDD722D77}"/>
              </a:ext>
            </a:extLst>
          </p:cNvPr>
          <p:cNvCxnSpPr>
            <a:cxnSpLocks/>
          </p:cNvCxnSpPr>
          <p:nvPr/>
        </p:nvCxnSpPr>
        <p:spPr>
          <a:xfrm>
            <a:off x="4727848" y="1268760"/>
            <a:ext cx="0" cy="3456384"/>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A3486FF-FD7F-9F01-F79F-12916DB60240}"/>
              </a:ext>
            </a:extLst>
          </p:cNvPr>
          <p:cNvCxnSpPr/>
          <p:nvPr/>
        </p:nvCxnSpPr>
        <p:spPr>
          <a:xfrm>
            <a:off x="4727848" y="1268760"/>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310E3BA-CB84-DC6C-A633-B829265E66D0}"/>
              </a:ext>
            </a:extLst>
          </p:cNvPr>
          <p:cNvCxnSpPr/>
          <p:nvPr/>
        </p:nvCxnSpPr>
        <p:spPr>
          <a:xfrm>
            <a:off x="4727848" y="3104964"/>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F725F8B-FCBF-83D5-AB44-D5782F40B42D}"/>
              </a:ext>
            </a:extLst>
          </p:cNvPr>
          <p:cNvCxnSpPr/>
          <p:nvPr/>
        </p:nvCxnSpPr>
        <p:spPr>
          <a:xfrm>
            <a:off x="4727848" y="4700883"/>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F3A7E85-047E-D560-C913-B8AE18D5F1C1}"/>
              </a:ext>
            </a:extLst>
          </p:cNvPr>
          <p:cNvSpPr txBox="1"/>
          <p:nvPr/>
        </p:nvSpPr>
        <p:spPr>
          <a:xfrm>
            <a:off x="6600055" y="914817"/>
            <a:ext cx="4894607"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Khách</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hàng</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Sử</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dụng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trang</a:t>
            </a:r>
            <a:r>
              <a:rPr lang="en-US" sz="2000" dirty="0">
                <a:effectLst/>
                <a:latin typeface="Times New Roman" panose="02020603050405020304" pitchFamily="18" charset="0"/>
                <a:ea typeface="Times New Roman" panose="02020603050405020304" pitchFamily="18" charset="0"/>
              </a:rPr>
              <a:t> web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kiếm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xem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mua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a:t>
            </a:r>
          </a:p>
        </p:txBody>
      </p:sp>
      <p:sp>
        <p:nvSpPr>
          <p:cNvPr id="29" name="TextBox 28">
            <a:extLst>
              <a:ext uri="{FF2B5EF4-FFF2-40B4-BE49-F238E27FC236}">
                <a16:creationId xmlns:a16="http://schemas.microsoft.com/office/drawing/2014/main" id="{E235FDA3-83DF-EFF5-2F35-E1E0E560F80C}"/>
              </a:ext>
            </a:extLst>
          </p:cNvPr>
          <p:cNvSpPr txBox="1"/>
          <p:nvPr/>
        </p:nvSpPr>
        <p:spPr>
          <a:xfrm>
            <a:off x="6600055" y="2643009"/>
            <a:ext cx="489460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Quản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trị</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viên</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lý</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đơn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trang</a:t>
            </a:r>
            <a:r>
              <a:rPr lang="en-US" sz="2000" dirty="0">
                <a:effectLst/>
                <a:latin typeface="Times New Roman" panose="02020603050405020304" pitchFamily="18" charset="0"/>
                <a:ea typeface="Times New Roman" panose="02020603050405020304" pitchFamily="18" charset="0"/>
              </a:rPr>
              <a:t> web.</a:t>
            </a:r>
          </a:p>
        </p:txBody>
      </p:sp>
      <p:sp>
        <p:nvSpPr>
          <p:cNvPr id="33" name="TextBox 32">
            <a:extLst>
              <a:ext uri="{FF2B5EF4-FFF2-40B4-BE49-F238E27FC236}">
                <a16:creationId xmlns:a16="http://schemas.microsoft.com/office/drawing/2014/main" id="{B50A44D6-B886-EB28-7AC6-1D8916BFFCC3}"/>
              </a:ext>
            </a:extLst>
          </p:cNvPr>
          <p:cNvSpPr txBox="1"/>
          <p:nvPr/>
        </p:nvSpPr>
        <p:spPr>
          <a:xfrm>
            <a:off x="6600055" y="4346940"/>
            <a:ext cx="4894608"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Bộ</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phận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hỗ</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trợ</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khách</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hàng</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Cung </a:t>
            </a:r>
            <a:r>
              <a:rPr lang="en-US" sz="2000" dirty="0" err="1">
                <a:effectLst/>
                <a:latin typeface="Times New Roman" panose="02020603050405020304" pitchFamily="18" charset="0"/>
                <a:ea typeface="Times New Roman" panose="02020603050405020304" pitchFamily="18" charset="0"/>
              </a:rPr>
              <a:t>cấp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hỗ</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trợ</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giải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đáp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thắc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mắc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370787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Horizontal)">
                                      <p:cBhvr>
                                        <p:cTn id="11" dur="250"/>
                                        <p:tgtEl>
                                          <p:spTgt spid="13"/>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479376" y="4644217"/>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72" name="Google Shape;372;p40"/>
          <p:cNvSpPr txBox="1">
            <a:spLocks noGrp="1"/>
          </p:cNvSpPr>
          <p:nvPr>
            <p:ph type="title" idx="2"/>
          </p:nvPr>
        </p:nvSpPr>
        <p:spPr>
          <a:xfrm>
            <a:off x="4538776" y="4644217"/>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sz="3200" b="1" dirty="0">
                <a:solidFill>
                  <a:schemeClr val="tx1"/>
                </a:solidFill>
                <a:latin typeface="Times New Roman" panose="02020603050405020304" pitchFamily="18" charset="0"/>
                <a:cs typeface="Times New Roman" panose="02020603050405020304" pitchFamily="18" charset="0"/>
              </a:rPr>
              <a:t>Chức năng</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378" name="Google Shape;378;p40"/>
          <p:cNvSpPr txBox="1">
            <a:spLocks noGrp="1"/>
          </p:cNvSpPr>
          <p:nvPr>
            <p:ph type="title" idx="8"/>
          </p:nvPr>
        </p:nvSpPr>
        <p:spPr>
          <a:xfrm>
            <a:off x="8004581" y="4642178"/>
            <a:ext cx="386959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Giao Diện 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82" name="Google Shape;382;p40"/>
          <p:cNvSpPr txBox="1">
            <a:spLocks noGrp="1"/>
          </p:cNvSpPr>
          <p:nvPr>
            <p:ph type="title" idx="15"/>
          </p:nvPr>
        </p:nvSpPr>
        <p:spPr>
          <a:xfrm>
            <a:off x="2639616" y="1609299"/>
            <a:ext cx="6480720" cy="713200"/>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t" anchorCtr="0">
            <a:noAutofit/>
          </a:bodyPr>
          <a:lstStyle/>
          <a:p>
            <a:r>
              <a:rPr lang="en" b="1" dirty="0">
                <a:latin typeface="Times New Roman" panose="02020603050405020304" pitchFamily="18" charset="0"/>
                <a:cs typeface="Times New Roman" panose="02020603050405020304" pitchFamily="18" charset="0"/>
              </a:rPr>
              <a:t>Mô Hình Hóa Yêu Cầu</a:t>
            </a:r>
            <a:endParaRPr b="1" dirty="0">
              <a:latin typeface="Times New Roman" panose="02020603050405020304" pitchFamily="18" charset="0"/>
              <a:cs typeface="Times New Roman" panose="02020603050405020304" pitchFamily="18" charset="0"/>
            </a:endParaRPr>
          </a:p>
        </p:txBody>
      </p:sp>
      <p:grpSp>
        <p:nvGrpSpPr>
          <p:cNvPr id="383" name="Google Shape;383;p40"/>
          <p:cNvGrpSpPr/>
          <p:nvPr/>
        </p:nvGrpSpPr>
        <p:grpSpPr>
          <a:xfrm>
            <a:off x="10220621" y="685802"/>
            <a:ext cx="1546759" cy="1480217"/>
            <a:chOff x="5621097" y="1500761"/>
            <a:chExt cx="371424" cy="355446"/>
          </a:xfrm>
        </p:grpSpPr>
        <p:sp>
          <p:nvSpPr>
            <p:cNvPr id="384" name="Google Shape;384;p4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85" name="Google Shape;385;p4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16" name="Straight Connector 15">
            <a:extLst>
              <a:ext uri="{FF2B5EF4-FFF2-40B4-BE49-F238E27FC236}">
                <a16:creationId xmlns:a16="http://schemas.microsoft.com/office/drawing/2014/main" id="{5D6F1DF0-ADB7-6382-7EA5-51690A1036CE}"/>
              </a:ext>
            </a:extLst>
          </p:cNvPr>
          <p:cNvCxnSpPr>
            <a:cxnSpLocks/>
            <a:stCxn id="382" idx="2"/>
          </p:cNvCxnSpPr>
          <p:nvPr/>
        </p:nvCxnSpPr>
        <p:spPr>
          <a:xfrm>
            <a:off x="5879976" y="2322499"/>
            <a:ext cx="0" cy="60244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8F9C3A6-AC02-8E82-21FC-1DF47EB97294}"/>
              </a:ext>
            </a:extLst>
          </p:cNvPr>
          <p:cNvCxnSpPr>
            <a:cxnSpLocks/>
          </p:cNvCxnSpPr>
          <p:nvPr/>
        </p:nvCxnSpPr>
        <p:spPr>
          <a:xfrm>
            <a:off x="1820576" y="2924944"/>
            <a:ext cx="823586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659620B-832B-EC3A-C304-488A3348DE0A}"/>
              </a:ext>
            </a:extLst>
          </p:cNvPr>
          <p:cNvCxnSpPr>
            <a:cxnSpLocks/>
            <a:endCxn id="370" idx="0"/>
          </p:cNvCxnSpPr>
          <p:nvPr/>
        </p:nvCxnSpPr>
        <p:spPr>
          <a:xfrm>
            <a:off x="1820576" y="2924944"/>
            <a:ext cx="0" cy="1719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8000E23-A5A1-3C9C-661F-CA0BE778A91A}"/>
              </a:ext>
            </a:extLst>
          </p:cNvPr>
          <p:cNvCxnSpPr>
            <a:cxnSpLocks/>
            <a:endCxn id="372" idx="0"/>
          </p:cNvCxnSpPr>
          <p:nvPr/>
        </p:nvCxnSpPr>
        <p:spPr>
          <a:xfrm>
            <a:off x="5879976" y="2974913"/>
            <a:ext cx="0" cy="1669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CD88BBF-E2A5-A017-5606-D664BC369DD0}"/>
              </a:ext>
            </a:extLst>
          </p:cNvPr>
          <p:cNvCxnSpPr>
            <a:cxnSpLocks/>
          </p:cNvCxnSpPr>
          <p:nvPr/>
        </p:nvCxnSpPr>
        <p:spPr>
          <a:xfrm>
            <a:off x="10056440" y="2909757"/>
            <a:ext cx="0" cy="173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544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263352" y="2780928"/>
            <a:ext cx="2682400" cy="648072"/>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US" sz="2800" b="1" dirty="0" err="1">
                <a:solidFill>
                  <a:schemeClr val="tx1"/>
                </a:solidFill>
                <a:latin typeface="Times New Roman" panose="02020603050405020304" pitchFamily="18" charset="0"/>
                <a:cs typeface="Times New Roman" panose="02020603050405020304" pitchFamily="18" charset="0"/>
              </a:rPr>
              <a:t>Chức</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năng</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9" name="Straight Connector 8">
            <a:extLst>
              <a:ext uri="{FF2B5EF4-FFF2-40B4-BE49-F238E27FC236}">
                <a16:creationId xmlns:a16="http://schemas.microsoft.com/office/drawing/2014/main" id="{AD211424-8DC2-8757-03EE-7E40903CFC0F}"/>
              </a:ext>
            </a:extLst>
          </p:cNvPr>
          <p:cNvCxnSpPr>
            <a:cxnSpLocks/>
            <a:stCxn id="370" idx="3"/>
          </p:cNvCxnSpPr>
          <p:nvPr/>
        </p:nvCxnSpPr>
        <p:spPr>
          <a:xfrm>
            <a:off x="2945752" y="3104964"/>
            <a:ext cx="1782096"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C1EB1A3-E60D-DF8E-95CF-08AEDD722D77}"/>
              </a:ext>
            </a:extLst>
          </p:cNvPr>
          <p:cNvCxnSpPr>
            <a:cxnSpLocks/>
          </p:cNvCxnSpPr>
          <p:nvPr/>
        </p:nvCxnSpPr>
        <p:spPr>
          <a:xfrm flipH="1">
            <a:off x="4710262" y="1268760"/>
            <a:ext cx="17586" cy="4170367"/>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A3486FF-FD7F-9F01-F79F-12916DB60240}"/>
              </a:ext>
            </a:extLst>
          </p:cNvPr>
          <p:cNvCxnSpPr/>
          <p:nvPr/>
        </p:nvCxnSpPr>
        <p:spPr>
          <a:xfrm>
            <a:off x="4727848" y="1268760"/>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310E3BA-CB84-DC6C-A633-B829265E66D0}"/>
              </a:ext>
            </a:extLst>
          </p:cNvPr>
          <p:cNvCxnSpPr/>
          <p:nvPr/>
        </p:nvCxnSpPr>
        <p:spPr>
          <a:xfrm>
            <a:off x="4727848" y="2216931"/>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F725F8B-FCBF-83D5-AB44-D5782F40B42D}"/>
              </a:ext>
            </a:extLst>
          </p:cNvPr>
          <p:cNvCxnSpPr>
            <a:cxnSpLocks/>
          </p:cNvCxnSpPr>
          <p:nvPr/>
        </p:nvCxnSpPr>
        <p:spPr>
          <a:xfrm>
            <a:off x="4710262" y="5439127"/>
            <a:ext cx="17713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F3A7E85-047E-D560-C913-B8AE18D5F1C1}"/>
              </a:ext>
            </a:extLst>
          </p:cNvPr>
          <p:cNvSpPr txBox="1"/>
          <p:nvPr/>
        </p:nvSpPr>
        <p:spPr>
          <a:xfrm>
            <a:off x="6600056" y="914817"/>
            <a:ext cx="4968546"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Hiển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thị</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sản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phẩm</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Hiển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thị</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ảnh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mô</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tả</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a:t>
            </a:r>
          </a:p>
        </p:txBody>
      </p:sp>
      <p:sp>
        <p:nvSpPr>
          <p:cNvPr id="29" name="TextBox 28">
            <a:extLst>
              <a:ext uri="{FF2B5EF4-FFF2-40B4-BE49-F238E27FC236}">
                <a16:creationId xmlns:a16="http://schemas.microsoft.com/office/drawing/2014/main" id="{E235FDA3-83DF-EFF5-2F35-E1E0E560F80C}"/>
              </a:ext>
            </a:extLst>
          </p:cNvPr>
          <p:cNvSpPr txBox="1"/>
          <p:nvPr/>
        </p:nvSpPr>
        <p:spPr>
          <a:xfrm>
            <a:off x="6600055" y="1862988"/>
            <a:ext cx="496855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Tìm</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kiếm</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và</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bộ</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lọc</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Cho </a:t>
            </a:r>
            <a:r>
              <a:rPr lang="en-US" sz="2000" dirty="0" err="1">
                <a:effectLst/>
                <a:latin typeface="Times New Roman" panose="02020603050405020304" pitchFamily="18" charset="0"/>
                <a:ea typeface="Times New Roman" panose="02020603050405020304" pitchFamily="18" charset="0"/>
              </a:rPr>
              <a:t>phép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tìm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kiếm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theo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từ</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khóa</a:t>
            </a:r>
            <a:r>
              <a:rPr lang="en-US" sz="2000" dirty="0">
                <a:effectLst/>
                <a:latin typeface="Times New Roman" panose="02020603050405020304" pitchFamily="18" charset="0"/>
                <a:ea typeface="Times New Roman" panose="02020603050405020304" pitchFamily="18" charset="0"/>
              </a:rPr>
              <a:t>.</a:t>
            </a:r>
          </a:p>
        </p:txBody>
      </p:sp>
      <p:sp>
        <p:nvSpPr>
          <p:cNvPr id="33" name="TextBox 32">
            <a:extLst>
              <a:ext uri="{FF2B5EF4-FFF2-40B4-BE49-F238E27FC236}">
                <a16:creationId xmlns:a16="http://schemas.microsoft.com/office/drawing/2014/main" id="{B50A44D6-B886-EB28-7AC6-1D8916BFFCC3}"/>
              </a:ext>
            </a:extLst>
          </p:cNvPr>
          <p:cNvSpPr txBox="1"/>
          <p:nvPr/>
        </p:nvSpPr>
        <p:spPr>
          <a:xfrm>
            <a:off x="6625579" y="5085184"/>
            <a:ext cx="4925439"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Quản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lý</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đơn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hàng</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Cho </a:t>
            </a:r>
            <a:r>
              <a:rPr lang="en-US" sz="2000" dirty="0" err="1">
                <a:effectLst/>
                <a:latin typeface="Times New Roman" panose="02020603050405020304" pitchFamily="18" charset="0"/>
                <a:ea typeface="Times New Roman" panose="02020603050405020304" pitchFamily="18" charset="0"/>
              </a:rPr>
              <a:t>phép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trị</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viên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xem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lý</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đơn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theo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dõi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thái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giao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nhận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rPr>
              <a:t>cập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đơn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a:t>
            </a:r>
          </a:p>
        </p:txBody>
      </p:sp>
      <p:cxnSp>
        <p:nvCxnSpPr>
          <p:cNvPr id="2" name="Straight Arrow Connector 1">
            <a:extLst>
              <a:ext uri="{FF2B5EF4-FFF2-40B4-BE49-F238E27FC236}">
                <a16:creationId xmlns:a16="http://schemas.microsoft.com/office/drawing/2014/main" id="{5BA76989-7B52-AD17-0499-1736919B8865}"/>
              </a:ext>
            </a:extLst>
          </p:cNvPr>
          <p:cNvCxnSpPr/>
          <p:nvPr/>
        </p:nvCxnSpPr>
        <p:spPr>
          <a:xfrm>
            <a:off x="4710262" y="3104964"/>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45DFFB86-6B9C-262D-F784-6F42677946FF}"/>
              </a:ext>
            </a:extLst>
          </p:cNvPr>
          <p:cNvSpPr txBox="1"/>
          <p:nvPr/>
        </p:nvSpPr>
        <p:spPr>
          <a:xfrm>
            <a:off x="6582469" y="2751021"/>
            <a:ext cx="496855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Giỏ</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hàng</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Cho </a:t>
            </a:r>
            <a:r>
              <a:rPr lang="en-US" sz="2000" dirty="0" err="1">
                <a:effectLst/>
                <a:latin typeface="Times New Roman" panose="02020603050405020304" pitchFamily="18" charset="0"/>
                <a:ea typeface="Times New Roman" panose="02020603050405020304" pitchFamily="18" charset="0"/>
              </a:rPr>
              <a:t>phép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thêm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giỏ</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chỉnh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sửa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lượng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xem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tổng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tiền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phải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toán</a:t>
            </a:r>
            <a:r>
              <a:rPr lang="en-US" sz="2000" dirty="0">
                <a:effectLst/>
                <a:latin typeface="Times New Roman" panose="02020603050405020304" pitchFamily="18" charset="0"/>
                <a:ea typeface="Times New Roman" panose="02020603050405020304" pitchFamily="18" charset="0"/>
              </a:rPr>
              <a:t>.</a:t>
            </a:r>
          </a:p>
        </p:txBody>
      </p:sp>
      <p:cxnSp>
        <p:nvCxnSpPr>
          <p:cNvPr id="6" name="Straight Arrow Connector 5">
            <a:extLst>
              <a:ext uri="{FF2B5EF4-FFF2-40B4-BE49-F238E27FC236}">
                <a16:creationId xmlns:a16="http://schemas.microsoft.com/office/drawing/2014/main" id="{D27542C5-3571-C18A-3050-F96E14DF7CC7}"/>
              </a:ext>
            </a:extLst>
          </p:cNvPr>
          <p:cNvCxnSpPr/>
          <p:nvPr/>
        </p:nvCxnSpPr>
        <p:spPr>
          <a:xfrm>
            <a:off x="4710262" y="4418010"/>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38F04FCA-E5DB-8D26-66A5-60ABEC41D3E2}"/>
              </a:ext>
            </a:extLst>
          </p:cNvPr>
          <p:cNvSpPr txBox="1"/>
          <p:nvPr/>
        </p:nvSpPr>
        <p:spPr>
          <a:xfrm>
            <a:off x="6582469" y="4064067"/>
            <a:ext cx="4968550"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a:effectLst/>
                <a:latin typeface="Times New Roman" panose="02020603050405020304" pitchFamily="18" charset="0"/>
                <a:ea typeface="Times New Roman" panose="02020603050405020304" pitchFamily="18" charset="0"/>
              </a:rPr>
              <a:t>Thanh </a:t>
            </a:r>
            <a:r>
              <a:rPr lang="en-US" sz="2000" b="1" dirty="0" err="1">
                <a:effectLst/>
                <a:latin typeface="Times New Roman" panose="02020603050405020304" pitchFamily="18" charset="0"/>
                <a:ea typeface="Times New Roman" panose="02020603050405020304" pitchFamily="18" charset="0"/>
              </a:rPr>
              <a:t>toán</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Cung </a:t>
            </a:r>
            <a:r>
              <a:rPr lang="en-US" sz="2000" dirty="0" err="1">
                <a:effectLst/>
                <a:latin typeface="Times New Roman" panose="02020603050405020304" pitchFamily="18" charset="0"/>
                <a:ea typeface="Times New Roman" panose="02020603050405020304" pitchFamily="18" charset="0"/>
              </a:rPr>
              <a:t>cấp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phương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thức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toán</a:t>
            </a:r>
            <a:r>
              <a:rPr lang="en-US" sz="2000" dirty="0">
                <a:effectLst/>
                <a:latin typeface="Times New Roman" panose="02020603050405020304" pitchFamily="18" charset="0"/>
                <a:ea typeface="Times New Roman" panose="02020603050405020304" pitchFamily="18" charset="0"/>
              </a:rPr>
              <a:t> an </a:t>
            </a:r>
            <a:r>
              <a:rPr lang="en-US" sz="2000" dirty="0" err="1">
                <a:effectLst/>
                <a:latin typeface="Times New Roman" panose="02020603050405020304" pitchFamily="18" charset="0"/>
                <a:ea typeface="Times New Roman" panose="02020603050405020304" pitchFamily="18" charset="0"/>
              </a:rPr>
              <a:t>toàn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thuận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r>
              <a:rPr lang="en-US" sz="20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404563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Horizontal)">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2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2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3" grpId="0" animBg="1"/>
      <p:bldP spid="3"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479376" y="4644217"/>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72" name="Google Shape;372;p40"/>
          <p:cNvSpPr txBox="1">
            <a:spLocks noGrp="1"/>
          </p:cNvSpPr>
          <p:nvPr>
            <p:ph type="title" idx="2"/>
          </p:nvPr>
        </p:nvSpPr>
        <p:spPr>
          <a:xfrm>
            <a:off x="4538776" y="4644217"/>
            <a:ext cx="268240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sz="3200" b="1" dirty="0">
                <a:solidFill>
                  <a:schemeClr val="tx1"/>
                </a:solidFill>
                <a:latin typeface="Times New Roman" panose="02020603050405020304" pitchFamily="18" charset="0"/>
                <a:cs typeface="Times New Roman" panose="02020603050405020304" pitchFamily="18" charset="0"/>
              </a:rPr>
              <a:t>Chức năng</a:t>
            </a:r>
            <a:endParaRPr sz="3200" b="1" dirty="0">
              <a:solidFill>
                <a:schemeClr val="tx1"/>
              </a:solidFill>
              <a:latin typeface="Times New Roman" panose="02020603050405020304" pitchFamily="18" charset="0"/>
              <a:cs typeface="Times New Roman" panose="02020603050405020304" pitchFamily="18" charset="0"/>
            </a:endParaRPr>
          </a:p>
        </p:txBody>
      </p:sp>
      <p:sp>
        <p:nvSpPr>
          <p:cNvPr id="378" name="Google Shape;378;p40"/>
          <p:cNvSpPr txBox="1">
            <a:spLocks noGrp="1"/>
          </p:cNvSpPr>
          <p:nvPr>
            <p:ph type="title" idx="8"/>
          </p:nvPr>
        </p:nvSpPr>
        <p:spPr>
          <a:xfrm>
            <a:off x="8004581" y="4642178"/>
            <a:ext cx="3869590" cy="604484"/>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en" b="1" dirty="0">
                <a:solidFill>
                  <a:schemeClr val="tx1"/>
                </a:solidFill>
                <a:latin typeface="Times New Roman" panose="02020603050405020304" pitchFamily="18" charset="0"/>
                <a:cs typeface="Times New Roman" panose="02020603050405020304" pitchFamily="18" charset="0"/>
              </a:rPr>
              <a:t>Giao Diện người dùng</a:t>
            </a:r>
            <a:endParaRPr b="1" dirty="0">
              <a:solidFill>
                <a:schemeClr val="tx1"/>
              </a:solidFill>
              <a:latin typeface="Times New Roman" panose="02020603050405020304" pitchFamily="18" charset="0"/>
              <a:cs typeface="Times New Roman" panose="02020603050405020304" pitchFamily="18" charset="0"/>
            </a:endParaRPr>
          </a:p>
        </p:txBody>
      </p:sp>
      <p:sp>
        <p:nvSpPr>
          <p:cNvPr id="382" name="Google Shape;382;p40"/>
          <p:cNvSpPr txBox="1">
            <a:spLocks noGrp="1"/>
          </p:cNvSpPr>
          <p:nvPr>
            <p:ph type="title" idx="15"/>
          </p:nvPr>
        </p:nvSpPr>
        <p:spPr>
          <a:xfrm>
            <a:off x="2639616" y="1609299"/>
            <a:ext cx="6480720" cy="713200"/>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t" anchorCtr="0">
            <a:noAutofit/>
          </a:bodyPr>
          <a:lstStyle/>
          <a:p>
            <a:r>
              <a:rPr lang="en" b="1" dirty="0">
                <a:latin typeface="Times New Roman" panose="02020603050405020304" pitchFamily="18" charset="0"/>
                <a:cs typeface="Times New Roman" panose="02020603050405020304" pitchFamily="18" charset="0"/>
              </a:rPr>
              <a:t>Mô Hình Hóa Yêu Cầu</a:t>
            </a:r>
            <a:endParaRPr b="1" dirty="0">
              <a:latin typeface="Times New Roman" panose="02020603050405020304" pitchFamily="18" charset="0"/>
              <a:cs typeface="Times New Roman" panose="02020603050405020304" pitchFamily="18" charset="0"/>
            </a:endParaRPr>
          </a:p>
        </p:txBody>
      </p:sp>
      <p:grpSp>
        <p:nvGrpSpPr>
          <p:cNvPr id="383" name="Google Shape;383;p40"/>
          <p:cNvGrpSpPr/>
          <p:nvPr/>
        </p:nvGrpSpPr>
        <p:grpSpPr>
          <a:xfrm>
            <a:off x="10220621" y="685802"/>
            <a:ext cx="1546759" cy="1480217"/>
            <a:chOff x="5621097" y="1500761"/>
            <a:chExt cx="371424" cy="355446"/>
          </a:xfrm>
        </p:grpSpPr>
        <p:sp>
          <p:nvSpPr>
            <p:cNvPr id="384" name="Google Shape;384;p4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85" name="Google Shape;385;p4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16" name="Straight Connector 15">
            <a:extLst>
              <a:ext uri="{FF2B5EF4-FFF2-40B4-BE49-F238E27FC236}">
                <a16:creationId xmlns:a16="http://schemas.microsoft.com/office/drawing/2014/main" id="{5D6F1DF0-ADB7-6382-7EA5-51690A1036CE}"/>
              </a:ext>
            </a:extLst>
          </p:cNvPr>
          <p:cNvCxnSpPr>
            <a:cxnSpLocks/>
            <a:stCxn id="382" idx="2"/>
          </p:cNvCxnSpPr>
          <p:nvPr/>
        </p:nvCxnSpPr>
        <p:spPr>
          <a:xfrm>
            <a:off x="5879976" y="2322499"/>
            <a:ext cx="0" cy="60244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8F9C3A6-AC02-8E82-21FC-1DF47EB97294}"/>
              </a:ext>
            </a:extLst>
          </p:cNvPr>
          <p:cNvCxnSpPr>
            <a:cxnSpLocks/>
          </p:cNvCxnSpPr>
          <p:nvPr/>
        </p:nvCxnSpPr>
        <p:spPr>
          <a:xfrm>
            <a:off x="1820576" y="2924944"/>
            <a:ext cx="823586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659620B-832B-EC3A-C304-488A3348DE0A}"/>
              </a:ext>
            </a:extLst>
          </p:cNvPr>
          <p:cNvCxnSpPr>
            <a:cxnSpLocks/>
            <a:endCxn id="370" idx="0"/>
          </p:cNvCxnSpPr>
          <p:nvPr/>
        </p:nvCxnSpPr>
        <p:spPr>
          <a:xfrm>
            <a:off x="1820576" y="2924944"/>
            <a:ext cx="0" cy="1719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8000E23-A5A1-3C9C-661F-CA0BE778A91A}"/>
              </a:ext>
            </a:extLst>
          </p:cNvPr>
          <p:cNvCxnSpPr>
            <a:cxnSpLocks/>
            <a:endCxn id="372" idx="0"/>
          </p:cNvCxnSpPr>
          <p:nvPr/>
        </p:nvCxnSpPr>
        <p:spPr>
          <a:xfrm>
            <a:off x="5879976" y="2974913"/>
            <a:ext cx="0" cy="1669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CD88BBF-E2A5-A017-5606-D664BC369DD0}"/>
              </a:ext>
            </a:extLst>
          </p:cNvPr>
          <p:cNvCxnSpPr>
            <a:cxnSpLocks/>
          </p:cNvCxnSpPr>
          <p:nvPr/>
        </p:nvCxnSpPr>
        <p:spPr>
          <a:xfrm>
            <a:off x="10056440" y="2909757"/>
            <a:ext cx="0" cy="1734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9537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191343" y="2780928"/>
            <a:ext cx="3816421" cy="648072"/>
          </a:xfrm>
          <a:prstGeom prst="rect">
            <a:avLst/>
          </a:prstGeom>
        </p:spPr>
        <p:style>
          <a:lnRef idx="2">
            <a:schemeClr val="dk1"/>
          </a:lnRef>
          <a:fillRef idx="1">
            <a:schemeClr val="lt1"/>
          </a:fillRef>
          <a:effectRef idx="0">
            <a:schemeClr val="dk1"/>
          </a:effectRef>
          <a:fontRef idx="minor">
            <a:schemeClr val="dk1"/>
          </a:fontRef>
        </p:style>
        <p:txBody>
          <a:bodyPr spcFirstLastPara="1" vert="horz" wrap="square" lIns="121900" tIns="121900" rIns="121900" bIns="121900" rtlCol="0" anchor="b" anchorCtr="0">
            <a:noAutofit/>
          </a:bodyPr>
          <a:lstStyle/>
          <a:p>
            <a:r>
              <a:rPr lang="vi-VN" b="1" dirty="0">
                <a:solidFill>
                  <a:schemeClr val="tx1"/>
                </a:solidFill>
                <a:latin typeface="Times New Roman" panose="02020603050405020304" pitchFamily="18" charset="0"/>
                <a:cs typeface="Times New Roman" panose="02020603050405020304" pitchFamily="18" charset="0"/>
              </a:rPr>
              <a:t>Giao Diện người dùng</a:t>
            </a:r>
          </a:p>
        </p:txBody>
      </p:sp>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0" y="436316"/>
            <a:ext cx="451182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4000" b="1" dirty="0" err="1"/>
              <a:t>Phân</a:t>
            </a:r>
            <a:r>
              <a:rPr lang="en-US" sz="4000" b="1" dirty="0"/>
              <a:t> </a:t>
            </a:r>
            <a:r>
              <a:rPr lang="en-US" sz="4000" b="1" dirty="0" err="1"/>
              <a:t>Tích</a:t>
            </a:r>
            <a:r>
              <a:rPr lang="en-US" sz="4000" b="1" dirty="0"/>
              <a:t> </a:t>
            </a:r>
            <a:r>
              <a:rPr lang="en-US" sz="4000" b="1" dirty="0" err="1"/>
              <a:t>Thiết</a:t>
            </a:r>
            <a:r>
              <a:rPr lang="en-US" sz="4000" b="1" dirty="0"/>
              <a:t> </a:t>
            </a:r>
            <a:r>
              <a:rPr lang="en-US" sz="4000" b="1" dirty="0" err="1"/>
              <a:t>Kế</a:t>
            </a:r>
            <a:endParaRPr lang="en-US" sz="4000" b="1" dirty="0"/>
          </a:p>
        </p:txBody>
      </p:sp>
      <p:cxnSp>
        <p:nvCxnSpPr>
          <p:cNvPr id="9" name="Straight Connector 8">
            <a:extLst>
              <a:ext uri="{FF2B5EF4-FFF2-40B4-BE49-F238E27FC236}">
                <a16:creationId xmlns:a16="http://schemas.microsoft.com/office/drawing/2014/main" id="{AD211424-8DC2-8757-03EE-7E40903CFC0F}"/>
              </a:ext>
            </a:extLst>
          </p:cNvPr>
          <p:cNvCxnSpPr>
            <a:cxnSpLocks/>
            <a:stCxn id="370" idx="3"/>
          </p:cNvCxnSpPr>
          <p:nvPr/>
        </p:nvCxnSpPr>
        <p:spPr>
          <a:xfrm>
            <a:off x="4007764" y="3104964"/>
            <a:ext cx="72008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7C1EB1A3-E60D-DF8E-95CF-08AEDD722D77}"/>
              </a:ext>
            </a:extLst>
          </p:cNvPr>
          <p:cNvCxnSpPr>
            <a:cxnSpLocks/>
          </p:cNvCxnSpPr>
          <p:nvPr/>
        </p:nvCxnSpPr>
        <p:spPr>
          <a:xfrm>
            <a:off x="4747397" y="2126759"/>
            <a:ext cx="0" cy="1944216"/>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A3486FF-FD7F-9F01-F79F-12916DB60240}"/>
              </a:ext>
            </a:extLst>
          </p:cNvPr>
          <p:cNvCxnSpPr/>
          <p:nvPr/>
        </p:nvCxnSpPr>
        <p:spPr>
          <a:xfrm>
            <a:off x="4727849" y="2126759"/>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F725F8B-FCBF-83D5-AB44-D5782F40B42D}"/>
              </a:ext>
            </a:extLst>
          </p:cNvPr>
          <p:cNvCxnSpPr/>
          <p:nvPr/>
        </p:nvCxnSpPr>
        <p:spPr>
          <a:xfrm>
            <a:off x="4727849" y="4070975"/>
            <a:ext cx="1728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F3A7E85-047E-D560-C913-B8AE18D5F1C1}"/>
              </a:ext>
            </a:extLst>
          </p:cNvPr>
          <p:cNvSpPr txBox="1"/>
          <p:nvPr/>
        </p:nvSpPr>
        <p:spPr>
          <a:xfrm>
            <a:off x="6600057" y="1772816"/>
            <a:ext cx="4894607"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R="0" lvl="0">
              <a:spcBef>
                <a:spcPts val="0"/>
              </a:spcBef>
              <a:spcAft>
                <a:spcPts val="0"/>
              </a:spcAft>
            </a:pPr>
            <a:r>
              <a:rPr lang="en-US" sz="2000" b="1" dirty="0">
                <a:effectLst/>
                <a:latin typeface="Times New Roman" panose="02020603050405020304" pitchFamily="18" charset="0"/>
                <a:ea typeface="Times New Roman" panose="02020603050405020304" pitchFamily="18" charset="0"/>
              </a:rPr>
              <a:t>Giao </a:t>
            </a:r>
            <a:r>
              <a:rPr lang="en-US" sz="2000" b="1" dirty="0" err="1">
                <a:effectLst/>
                <a:latin typeface="Times New Roman" panose="02020603050405020304" pitchFamily="18" charset="0"/>
                <a:ea typeface="Times New Roman" panose="02020603050405020304" pitchFamily="18" charset="0"/>
              </a:rPr>
              <a:t>diện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thân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thiện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và</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dễ</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sử</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dụng</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Thiết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kế</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giao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đẹp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mắt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dễ</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hiểu</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giúp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dễ</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tương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với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trang</a:t>
            </a:r>
            <a:r>
              <a:rPr lang="en-US" sz="2000" dirty="0">
                <a:effectLst/>
                <a:latin typeface="Times New Roman" panose="02020603050405020304" pitchFamily="18" charset="0"/>
                <a:ea typeface="Times New Roman" panose="02020603050405020304" pitchFamily="18" charset="0"/>
              </a:rPr>
              <a:t> web.</a:t>
            </a:r>
          </a:p>
        </p:txBody>
      </p:sp>
      <p:sp>
        <p:nvSpPr>
          <p:cNvPr id="33" name="TextBox 32">
            <a:extLst>
              <a:ext uri="{FF2B5EF4-FFF2-40B4-BE49-F238E27FC236}">
                <a16:creationId xmlns:a16="http://schemas.microsoft.com/office/drawing/2014/main" id="{B50A44D6-B886-EB28-7AC6-1D8916BFFCC3}"/>
              </a:ext>
            </a:extLst>
          </p:cNvPr>
          <p:cNvSpPr txBox="1"/>
          <p:nvPr/>
        </p:nvSpPr>
        <p:spPr>
          <a:xfrm>
            <a:off x="6600056" y="3717032"/>
            <a:ext cx="4894608"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R="0" lvl="0">
              <a:spcBef>
                <a:spcPts val="0"/>
              </a:spcBef>
              <a:spcAft>
                <a:spcPts val="0"/>
              </a:spcAft>
            </a:pPr>
            <a:r>
              <a:rPr lang="en-US" sz="2000" b="1" dirty="0" err="1">
                <a:effectLst/>
                <a:latin typeface="Times New Roman" panose="02020603050405020304" pitchFamily="18" charset="0"/>
                <a:ea typeface="Times New Roman" panose="02020603050405020304" pitchFamily="18" charset="0"/>
              </a:rPr>
              <a:t>Trải</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nghiệm</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mua</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sắm</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thuận</a:t>
            </a:r>
            <a:r>
              <a:rPr lang="en-US" sz="2000" b="1" dirty="0">
                <a:effectLst/>
                <a:latin typeface="Times New Roman" panose="02020603050405020304" pitchFamily="18" charset="0"/>
                <a:ea typeface="Times New Roman" panose="02020603050405020304" pitchFamily="18" charset="0"/>
              </a:rPr>
              <a:t> </a:t>
            </a:r>
            <a:r>
              <a:rPr lang="en-US" sz="2000" b="1" dirty="0" err="1">
                <a:effectLst/>
                <a:latin typeface="Times New Roman" panose="02020603050405020304" pitchFamily="18" charset="0"/>
                <a:ea typeface="Times New Roman" panose="02020603050405020304" pitchFamily="18" charset="0"/>
              </a:rPr>
              <a:t>tiện</a:t>
            </a:r>
            <a:r>
              <a:rPr lang="en-US" sz="2000" b="1" dirty="0">
                <a:effectLst/>
                <a:latin typeface="Times New Roman" panose="02020603050405020304" pitchFamily="18" charset="0"/>
                <a:ea typeface="Times New Roman" panose="02020603050405020304" pitchFamily="18" charset="0"/>
              </a:rPr>
              <a:t>:</a:t>
            </a:r>
            <a:r>
              <a:rPr lang="en-US" sz="2000" dirty="0">
                <a:effectLst/>
                <a:latin typeface="Times New Roman" panose="02020603050405020304" pitchFamily="18" charset="0"/>
                <a:ea typeface="Times New Roman" panose="02020603050405020304" pitchFamily="18" charset="0"/>
              </a:rPr>
              <a:t> Cung </a:t>
            </a:r>
            <a:r>
              <a:rPr lang="en-US" sz="2000" dirty="0" err="1">
                <a:effectLst/>
                <a:latin typeface="Times New Roman" panose="02020603050405020304" pitchFamily="18" charset="0"/>
                <a:ea typeface="Times New Roman" panose="02020603050405020304" pitchFamily="18" charset="0"/>
              </a:rPr>
              <a:t>cấp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quy</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mua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sắm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trực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tuyến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chóng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tăng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cường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sự</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lòng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của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r>
              <a:rPr lang="en-US" sz="20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2972725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Horizontal)">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240703" y="388945"/>
            <a:ext cx="633670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3600" b="1" dirty="0" err="1"/>
              <a:t>Sơ</a:t>
            </a:r>
            <a:r>
              <a:rPr lang="en-US" sz="3600" b="1" dirty="0"/>
              <a:t> </a:t>
            </a:r>
            <a:r>
              <a:rPr lang="en-US" sz="3600" b="1" dirty="0" err="1"/>
              <a:t>đồ</a:t>
            </a:r>
            <a:r>
              <a:rPr lang="en-US" sz="3600" b="1" dirty="0"/>
              <a:t> </a:t>
            </a:r>
            <a:r>
              <a:rPr lang="en-US" sz="3600" b="1" dirty="0" err="1"/>
              <a:t>tổng</a:t>
            </a:r>
            <a:r>
              <a:rPr lang="en-US" sz="3600" b="1" dirty="0"/>
              <a:t> </a:t>
            </a:r>
            <a:r>
              <a:rPr lang="en-US" sz="3600" b="1" dirty="0" err="1"/>
              <a:t>quan</a:t>
            </a:r>
            <a:r>
              <a:rPr lang="en-US" sz="3600" b="1" dirty="0"/>
              <a:t> </a:t>
            </a:r>
            <a:r>
              <a:rPr lang="en-US" sz="3600" b="1" dirty="0" err="1"/>
              <a:t>trang</a:t>
            </a:r>
            <a:r>
              <a:rPr lang="en-US" sz="3600" b="1" dirty="0"/>
              <a:t> web</a:t>
            </a:r>
          </a:p>
        </p:txBody>
      </p:sp>
      <p:sp>
        <p:nvSpPr>
          <p:cNvPr id="56" name="Text Box 1">
            <a:extLst>
              <a:ext uri="{FF2B5EF4-FFF2-40B4-BE49-F238E27FC236}">
                <a16:creationId xmlns:a16="http://schemas.microsoft.com/office/drawing/2014/main" id="{FB8CD1A0-298E-FDCE-E02E-D27B58D20ABE}"/>
              </a:ext>
            </a:extLst>
          </p:cNvPr>
          <p:cNvSpPr txBox="1"/>
          <p:nvPr/>
        </p:nvSpPr>
        <p:spPr>
          <a:xfrm>
            <a:off x="4331881" y="1179616"/>
            <a:ext cx="3348290" cy="737216"/>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400" b="1" dirty="0">
                <a:effectLst/>
                <a:latin typeface="Times New Roman" panose="02020603050405020304" pitchFamily="18" charset="0"/>
                <a:ea typeface="Times New Roman" panose="02020603050405020304" pitchFamily="18" charset="0"/>
              </a:rPr>
              <a:t>Trang web </a:t>
            </a:r>
            <a:r>
              <a:rPr lang="en-US" sz="2400" b="1" dirty="0" err="1">
                <a:effectLst/>
                <a:latin typeface="Times New Roman" panose="02020603050405020304" pitchFamily="18" charset="0"/>
                <a:ea typeface="Times New Roman" panose="02020603050405020304" pitchFamily="18" charset="0"/>
              </a:rPr>
              <a:t>bán</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hàng</a:t>
            </a:r>
            <a:endParaRPr lang="en-US" sz="2400" b="1" dirty="0">
              <a:effectLst/>
              <a:latin typeface="Times New Roman" panose="02020603050405020304" pitchFamily="18" charset="0"/>
              <a:ea typeface="Times New Roman" panose="02020603050405020304" pitchFamily="18" charset="0"/>
            </a:endParaRPr>
          </a:p>
        </p:txBody>
      </p:sp>
      <p:sp>
        <p:nvSpPr>
          <p:cNvPr id="57" name="Text Box 2">
            <a:extLst>
              <a:ext uri="{FF2B5EF4-FFF2-40B4-BE49-F238E27FC236}">
                <a16:creationId xmlns:a16="http://schemas.microsoft.com/office/drawing/2014/main" id="{FB96B702-2EDF-D909-68C1-B14F387C2860}"/>
              </a:ext>
            </a:extLst>
          </p:cNvPr>
          <p:cNvSpPr txBox="1"/>
          <p:nvPr/>
        </p:nvSpPr>
        <p:spPr>
          <a:xfrm>
            <a:off x="603452" y="3065373"/>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a:effectLst/>
                <a:latin typeface="Times New Roman" panose="02020603050405020304" pitchFamily="18" charset="0"/>
                <a:ea typeface="Times New Roman" panose="02020603050405020304" pitchFamily="18" charset="0"/>
              </a:rPr>
              <a:t>Trang Chủ</a:t>
            </a:r>
          </a:p>
        </p:txBody>
      </p:sp>
      <p:cxnSp>
        <p:nvCxnSpPr>
          <p:cNvPr id="63" name="Straight Connector 62">
            <a:extLst>
              <a:ext uri="{FF2B5EF4-FFF2-40B4-BE49-F238E27FC236}">
                <a16:creationId xmlns:a16="http://schemas.microsoft.com/office/drawing/2014/main" id="{B86D9E70-706B-F874-7D15-4A51D5BAA4F4}"/>
              </a:ext>
            </a:extLst>
          </p:cNvPr>
          <p:cNvCxnSpPr>
            <a:cxnSpLocks/>
          </p:cNvCxnSpPr>
          <p:nvPr/>
        </p:nvCxnSpPr>
        <p:spPr>
          <a:xfrm>
            <a:off x="6059329" y="1916832"/>
            <a:ext cx="0" cy="54054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46852C8-4546-8A32-8103-D9FB6F34D31C}"/>
              </a:ext>
            </a:extLst>
          </p:cNvPr>
          <p:cNvCxnSpPr>
            <a:cxnSpLocks/>
          </p:cNvCxnSpPr>
          <p:nvPr/>
        </p:nvCxnSpPr>
        <p:spPr>
          <a:xfrm>
            <a:off x="1271464" y="2424007"/>
            <a:ext cx="9898134" cy="6472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Arrow Connector 320">
            <a:extLst>
              <a:ext uri="{FF2B5EF4-FFF2-40B4-BE49-F238E27FC236}">
                <a16:creationId xmlns:a16="http://schemas.microsoft.com/office/drawing/2014/main" id="{FBD826D5-3111-CF74-C00E-44FE6C5D42DC}"/>
              </a:ext>
            </a:extLst>
          </p:cNvPr>
          <p:cNvCxnSpPr>
            <a:cxnSpLocks/>
          </p:cNvCxnSpPr>
          <p:nvPr/>
        </p:nvCxnSpPr>
        <p:spPr>
          <a:xfrm>
            <a:off x="1295847" y="2424007"/>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2" name="Text Box 2">
            <a:extLst>
              <a:ext uri="{FF2B5EF4-FFF2-40B4-BE49-F238E27FC236}">
                <a16:creationId xmlns:a16="http://schemas.microsoft.com/office/drawing/2014/main" id="{8B2A1FC1-1533-C2E9-6047-7FA8D8927C5B}"/>
              </a:ext>
            </a:extLst>
          </p:cNvPr>
          <p:cNvSpPr txBox="1"/>
          <p:nvPr/>
        </p:nvSpPr>
        <p:spPr>
          <a:xfrm>
            <a:off x="2280777" y="3098747"/>
            <a:ext cx="1389252"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Chính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sách</a:t>
            </a:r>
            <a:endParaRPr lang="en-US" sz="2000" dirty="0">
              <a:effectLst/>
              <a:latin typeface="Times New Roman" panose="02020603050405020304" pitchFamily="18" charset="0"/>
              <a:ea typeface="Times New Roman" panose="02020603050405020304" pitchFamily="18" charset="0"/>
            </a:endParaRPr>
          </a:p>
        </p:txBody>
      </p:sp>
      <p:cxnSp>
        <p:nvCxnSpPr>
          <p:cNvPr id="333" name="Straight Arrow Connector 332">
            <a:extLst>
              <a:ext uri="{FF2B5EF4-FFF2-40B4-BE49-F238E27FC236}">
                <a16:creationId xmlns:a16="http://schemas.microsoft.com/office/drawing/2014/main" id="{D150DC20-E645-D7A4-0F90-C1E42D6B5986}"/>
              </a:ext>
            </a:extLst>
          </p:cNvPr>
          <p:cNvCxnSpPr>
            <a:cxnSpLocks/>
          </p:cNvCxnSpPr>
          <p:nvPr/>
        </p:nvCxnSpPr>
        <p:spPr>
          <a:xfrm>
            <a:off x="2973172" y="2457381"/>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4" name="Text Box 2">
            <a:extLst>
              <a:ext uri="{FF2B5EF4-FFF2-40B4-BE49-F238E27FC236}">
                <a16:creationId xmlns:a16="http://schemas.microsoft.com/office/drawing/2014/main" id="{61AA652C-21D9-8CB3-8BBD-42BA877A10E1}"/>
              </a:ext>
            </a:extLst>
          </p:cNvPr>
          <p:cNvSpPr txBox="1"/>
          <p:nvPr/>
        </p:nvSpPr>
        <p:spPr>
          <a:xfrm>
            <a:off x="4007771" y="3098747"/>
            <a:ext cx="29523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Chương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Tích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Điểm</a:t>
            </a:r>
            <a:endParaRPr lang="en-US" sz="2000" dirty="0">
              <a:effectLst/>
              <a:latin typeface="Times New Roman" panose="02020603050405020304" pitchFamily="18" charset="0"/>
              <a:ea typeface="Times New Roman" panose="02020603050405020304" pitchFamily="18" charset="0"/>
            </a:endParaRPr>
          </a:p>
        </p:txBody>
      </p:sp>
      <p:cxnSp>
        <p:nvCxnSpPr>
          <p:cNvPr id="335" name="Straight Arrow Connector 334">
            <a:extLst>
              <a:ext uri="{FF2B5EF4-FFF2-40B4-BE49-F238E27FC236}">
                <a16:creationId xmlns:a16="http://schemas.microsoft.com/office/drawing/2014/main" id="{AED4FD6D-772F-8CC1-5AB5-1052EAE22E78}"/>
              </a:ext>
            </a:extLst>
          </p:cNvPr>
          <p:cNvCxnSpPr>
            <a:cxnSpLocks/>
          </p:cNvCxnSpPr>
          <p:nvPr/>
        </p:nvCxnSpPr>
        <p:spPr>
          <a:xfrm>
            <a:off x="5519936" y="2453794"/>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6" name="Text Box 2">
            <a:extLst>
              <a:ext uri="{FF2B5EF4-FFF2-40B4-BE49-F238E27FC236}">
                <a16:creationId xmlns:a16="http://schemas.microsoft.com/office/drawing/2014/main" id="{6D6BE606-862A-BA59-3F93-65DD00AC4AB4}"/>
              </a:ext>
            </a:extLst>
          </p:cNvPr>
          <p:cNvSpPr txBox="1"/>
          <p:nvPr/>
        </p:nvSpPr>
        <p:spPr>
          <a:xfrm>
            <a:off x="7205846" y="3090618"/>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endParaRPr lang="en-US" sz="2000" dirty="0">
              <a:effectLst/>
              <a:latin typeface="Times New Roman" panose="02020603050405020304" pitchFamily="18" charset="0"/>
              <a:ea typeface="Times New Roman" panose="02020603050405020304" pitchFamily="18" charset="0"/>
            </a:endParaRPr>
          </a:p>
        </p:txBody>
      </p:sp>
      <p:cxnSp>
        <p:nvCxnSpPr>
          <p:cNvPr id="337" name="Straight Arrow Connector 336">
            <a:extLst>
              <a:ext uri="{FF2B5EF4-FFF2-40B4-BE49-F238E27FC236}">
                <a16:creationId xmlns:a16="http://schemas.microsoft.com/office/drawing/2014/main" id="{DFCDB9AA-F557-9B29-1349-FCCFC6807DE4}"/>
              </a:ext>
            </a:extLst>
          </p:cNvPr>
          <p:cNvCxnSpPr>
            <a:cxnSpLocks/>
          </p:cNvCxnSpPr>
          <p:nvPr/>
        </p:nvCxnSpPr>
        <p:spPr>
          <a:xfrm>
            <a:off x="7898241" y="2449252"/>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8" name="Text Box 2">
            <a:extLst>
              <a:ext uri="{FF2B5EF4-FFF2-40B4-BE49-F238E27FC236}">
                <a16:creationId xmlns:a16="http://schemas.microsoft.com/office/drawing/2014/main" id="{7EFEEA53-CC6F-CD88-4705-B0BBFA55E228}"/>
              </a:ext>
            </a:extLst>
          </p:cNvPr>
          <p:cNvSpPr txBox="1"/>
          <p:nvPr/>
        </p:nvSpPr>
        <p:spPr>
          <a:xfrm>
            <a:off x="8812364" y="3115318"/>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Giỏ</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en-US" sz="2000" dirty="0">
              <a:effectLst/>
              <a:latin typeface="Times New Roman" panose="02020603050405020304" pitchFamily="18" charset="0"/>
              <a:ea typeface="Times New Roman" panose="02020603050405020304" pitchFamily="18" charset="0"/>
            </a:endParaRPr>
          </a:p>
        </p:txBody>
      </p:sp>
      <p:cxnSp>
        <p:nvCxnSpPr>
          <p:cNvPr id="339" name="Straight Arrow Connector 338">
            <a:extLst>
              <a:ext uri="{FF2B5EF4-FFF2-40B4-BE49-F238E27FC236}">
                <a16:creationId xmlns:a16="http://schemas.microsoft.com/office/drawing/2014/main" id="{FFD68B76-7502-85E4-6429-14CCD9BEA5CC}"/>
              </a:ext>
            </a:extLst>
          </p:cNvPr>
          <p:cNvCxnSpPr>
            <a:cxnSpLocks/>
          </p:cNvCxnSpPr>
          <p:nvPr/>
        </p:nvCxnSpPr>
        <p:spPr>
          <a:xfrm>
            <a:off x="9480376" y="2453794"/>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0" name="Text Box 2">
            <a:extLst>
              <a:ext uri="{FF2B5EF4-FFF2-40B4-BE49-F238E27FC236}">
                <a16:creationId xmlns:a16="http://schemas.microsoft.com/office/drawing/2014/main" id="{C6BA7EA5-FE27-6022-9D39-6B4EBF56B62F}"/>
              </a:ext>
            </a:extLst>
          </p:cNvPr>
          <p:cNvSpPr txBox="1"/>
          <p:nvPr/>
        </p:nvSpPr>
        <p:spPr>
          <a:xfrm>
            <a:off x="10477202" y="3113816"/>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Tài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Khoản</a:t>
            </a:r>
            <a:endParaRPr lang="en-US" sz="2000" dirty="0">
              <a:effectLst/>
              <a:latin typeface="Times New Roman" panose="02020603050405020304" pitchFamily="18" charset="0"/>
              <a:ea typeface="Times New Roman" panose="02020603050405020304" pitchFamily="18" charset="0"/>
            </a:endParaRPr>
          </a:p>
        </p:txBody>
      </p:sp>
      <p:cxnSp>
        <p:nvCxnSpPr>
          <p:cNvPr id="341" name="Straight Arrow Connector 340">
            <a:extLst>
              <a:ext uri="{FF2B5EF4-FFF2-40B4-BE49-F238E27FC236}">
                <a16:creationId xmlns:a16="http://schemas.microsoft.com/office/drawing/2014/main" id="{5DDD9BF9-F895-49F9-DE60-A6FEA5DA3FA2}"/>
              </a:ext>
            </a:extLst>
          </p:cNvPr>
          <p:cNvCxnSpPr>
            <a:cxnSpLocks/>
          </p:cNvCxnSpPr>
          <p:nvPr/>
        </p:nvCxnSpPr>
        <p:spPr>
          <a:xfrm>
            <a:off x="11145214" y="2474497"/>
            <a:ext cx="24384" cy="6757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5" name="Straight Arrow Connector 344">
            <a:extLst>
              <a:ext uri="{FF2B5EF4-FFF2-40B4-BE49-F238E27FC236}">
                <a16:creationId xmlns:a16="http://schemas.microsoft.com/office/drawing/2014/main" id="{B7AF7162-F8C2-778C-ACF5-D5EDA1D18FD2}"/>
              </a:ext>
            </a:extLst>
          </p:cNvPr>
          <p:cNvCxnSpPr>
            <a:cxnSpLocks/>
          </p:cNvCxnSpPr>
          <p:nvPr/>
        </p:nvCxnSpPr>
        <p:spPr>
          <a:xfrm flipH="1">
            <a:off x="1271463" y="3708278"/>
            <a:ext cx="13952" cy="944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6" name="Straight Arrow Connector 345">
            <a:extLst>
              <a:ext uri="{FF2B5EF4-FFF2-40B4-BE49-F238E27FC236}">
                <a16:creationId xmlns:a16="http://schemas.microsoft.com/office/drawing/2014/main" id="{C3CD79D1-D5BD-F0A1-9163-75F2E13CED72}"/>
              </a:ext>
            </a:extLst>
          </p:cNvPr>
          <p:cNvCxnSpPr>
            <a:cxnSpLocks/>
          </p:cNvCxnSpPr>
          <p:nvPr/>
        </p:nvCxnSpPr>
        <p:spPr>
          <a:xfrm>
            <a:off x="7887809" y="3733523"/>
            <a:ext cx="10432" cy="322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9" name="Text Box 2">
            <a:extLst>
              <a:ext uri="{FF2B5EF4-FFF2-40B4-BE49-F238E27FC236}">
                <a16:creationId xmlns:a16="http://schemas.microsoft.com/office/drawing/2014/main" id="{2FD76481-8EFE-20A9-70FD-771DC8080642}"/>
              </a:ext>
            </a:extLst>
          </p:cNvPr>
          <p:cNvSpPr txBox="1"/>
          <p:nvPr/>
        </p:nvSpPr>
        <p:spPr>
          <a:xfrm>
            <a:off x="603452" y="4651089"/>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a:effectLst/>
                <a:latin typeface="Times New Roman" panose="02020603050405020304" pitchFamily="18" charset="0"/>
                <a:ea typeface="Times New Roman" panose="02020603050405020304" pitchFamily="18" charset="0"/>
              </a:rPr>
              <a:t>Tai Nghe</a:t>
            </a:r>
          </a:p>
        </p:txBody>
      </p:sp>
      <p:sp>
        <p:nvSpPr>
          <p:cNvPr id="350" name="Text Box 2">
            <a:extLst>
              <a:ext uri="{FF2B5EF4-FFF2-40B4-BE49-F238E27FC236}">
                <a16:creationId xmlns:a16="http://schemas.microsoft.com/office/drawing/2014/main" id="{37B52CBD-FD3F-D413-E879-5CED03FA0B2B}"/>
              </a:ext>
            </a:extLst>
          </p:cNvPr>
          <p:cNvSpPr txBox="1"/>
          <p:nvPr/>
        </p:nvSpPr>
        <p:spPr>
          <a:xfrm>
            <a:off x="2063552" y="4669122"/>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Sạc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Nhanh</a:t>
            </a:r>
            <a:endParaRPr lang="en-US" sz="2000" dirty="0">
              <a:effectLst/>
              <a:latin typeface="Times New Roman" panose="02020603050405020304" pitchFamily="18" charset="0"/>
              <a:ea typeface="Times New Roman" panose="02020603050405020304" pitchFamily="18" charset="0"/>
            </a:endParaRPr>
          </a:p>
        </p:txBody>
      </p:sp>
      <p:sp>
        <p:nvSpPr>
          <p:cNvPr id="351" name="Text Box 2">
            <a:extLst>
              <a:ext uri="{FF2B5EF4-FFF2-40B4-BE49-F238E27FC236}">
                <a16:creationId xmlns:a16="http://schemas.microsoft.com/office/drawing/2014/main" id="{D74B2285-19F8-FBDB-F1A7-7B9CCCE71892}"/>
              </a:ext>
            </a:extLst>
          </p:cNvPr>
          <p:cNvSpPr txBox="1"/>
          <p:nvPr/>
        </p:nvSpPr>
        <p:spPr>
          <a:xfrm>
            <a:off x="3523652" y="4669122"/>
            <a:ext cx="1780260"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a:effectLst/>
                <a:latin typeface="Times New Roman" panose="02020603050405020304" pitchFamily="18" charset="0"/>
                <a:ea typeface="Times New Roman" panose="02020603050405020304" pitchFamily="18" charset="0"/>
              </a:rPr>
              <a:t>Loa Bluetooth</a:t>
            </a:r>
          </a:p>
        </p:txBody>
      </p:sp>
      <p:sp>
        <p:nvSpPr>
          <p:cNvPr id="352" name="Text Box 2">
            <a:extLst>
              <a:ext uri="{FF2B5EF4-FFF2-40B4-BE49-F238E27FC236}">
                <a16:creationId xmlns:a16="http://schemas.microsoft.com/office/drawing/2014/main" id="{DA17011A-31AE-DD7A-DA2B-1811EC53CD3A}"/>
              </a:ext>
            </a:extLst>
          </p:cNvPr>
          <p:cNvSpPr txBox="1"/>
          <p:nvPr/>
        </p:nvSpPr>
        <p:spPr>
          <a:xfrm>
            <a:off x="5433227" y="4669122"/>
            <a:ext cx="1780260"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Sạc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Dự</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Phòng</a:t>
            </a:r>
            <a:endParaRPr lang="en-US" sz="2000" dirty="0">
              <a:effectLst/>
              <a:latin typeface="Times New Roman" panose="02020603050405020304" pitchFamily="18" charset="0"/>
              <a:ea typeface="Times New Roman" panose="02020603050405020304" pitchFamily="18" charset="0"/>
            </a:endParaRPr>
          </a:p>
        </p:txBody>
      </p:sp>
      <p:sp>
        <p:nvSpPr>
          <p:cNvPr id="353" name="Text Box 2">
            <a:extLst>
              <a:ext uri="{FF2B5EF4-FFF2-40B4-BE49-F238E27FC236}">
                <a16:creationId xmlns:a16="http://schemas.microsoft.com/office/drawing/2014/main" id="{E7F5D3A1-4A11-8296-1FEF-8957A097C0C3}"/>
              </a:ext>
            </a:extLst>
          </p:cNvPr>
          <p:cNvSpPr txBox="1"/>
          <p:nvPr/>
        </p:nvSpPr>
        <p:spPr>
          <a:xfrm>
            <a:off x="7342802" y="4651089"/>
            <a:ext cx="1780260"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latin typeface="Times New Roman" panose="02020603050405020304" pitchFamily="18" charset="0"/>
                <a:ea typeface="Times New Roman" panose="02020603050405020304" pitchFamily="18" charset="0"/>
              </a:rPr>
              <a:t>Đồng</a:t>
            </a:r>
            <a:r>
              <a:rPr lang="en-US" sz="2000" dirty="0">
                <a:latin typeface="Times New Roman" panose="02020603050405020304" pitchFamily="18" charset="0"/>
                <a:ea typeface="Times New Roman" panose="02020603050405020304" pitchFamily="18" charset="0"/>
              </a:rPr>
              <a:t> </a:t>
            </a:r>
            <a:r>
              <a:rPr lang="en-US" sz="2000" dirty="0" err="1">
                <a:latin typeface="Times New Roman" panose="02020603050405020304" pitchFamily="18" charset="0"/>
                <a:ea typeface="Times New Roman" panose="02020603050405020304" pitchFamily="18" charset="0"/>
              </a:rPr>
              <a:t>Hồ</a:t>
            </a:r>
            <a:endParaRPr lang="en-US" sz="2000" dirty="0">
              <a:effectLst/>
              <a:latin typeface="Times New Roman" panose="02020603050405020304" pitchFamily="18" charset="0"/>
              <a:ea typeface="Times New Roman" panose="02020603050405020304" pitchFamily="18" charset="0"/>
            </a:endParaRPr>
          </a:p>
        </p:txBody>
      </p:sp>
      <p:cxnSp>
        <p:nvCxnSpPr>
          <p:cNvPr id="356" name="Straight Connector 355">
            <a:extLst>
              <a:ext uri="{FF2B5EF4-FFF2-40B4-BE49-F238E27FC236}">
                <a16:creationId xmlns:a16="http://schemas.microsoft.com/office/drawing/2014/main" id="{05CA84E4-5938-9B9A-E140-FF3E4CEE6FA4}"/>
              </a:ext>
            </a:extLst>
          </p:cNvPr>
          <p:cNvCxnSpPr/>
          <p:nvPr/>
        </p:nvCxnSpPr>
        <p:spPr>
          <a:xfrm>
            <a:off x="1285415" y="4081244"/>
            <a:ext cx="6947517" cy="0"/>
          </a:xfrm>
          <a:prstGeom prst="line">
            <a:avLst/>
          </a:prstGeom>
        </p:spPr>
        <p:style>
          <a:lnRef idx="2">
            <a:schemeClr val="dk1"/>
          </a:lnRef>
          <a:fillRef idx="0">
            <a:schemeClr val="dk1"/>
          </a:fillRef>
          <a:effectRef idx="1">
            <a:schemeClr val="dk1"/>
          </a:effectRef>
          <a:fontRef idx="minor">
            <a:schemeClr val="tx1"/>
          </a:fontRef>
        </p:style>
      </p:cxnSp>
      <p:cxnSp>
        <p:nvCxnSpPr>
          <p:cNvPr id="358" name="Straight Arrow Connector 357">
            <a:extLst>
              <a:ext uri="{FF2B5EF4-FFF2-40B4-BE49-F238E27FC236}">
                <a16:creationId xmlns:a16="http://schemas.microsoft.com/office/drawing/2014/main" id="{833FD130-2C64-56FB-F3D3-43E3024F1449}"/>
              </a:ext>
            </a:extLst>
          </p:cNvPr>
          <p:cNvCxnSpPr>
            <a:endCxn id="350" idx="0"/>
          </p:cNvCxnSpPr>
          <p:nvPr/>
        </p:nvCxnSpPr>
        <p:spPr>
          <a:xfrm>
            <a:off x="2731563" y="4081244"/>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9" name="Straight Arrow Connector 358">
            <a:extLst>
              <a:ext uri="{FF2B5EF4-FFF2-40B4-BE49-F238E27FC236}">
                <a16:creationId xmlns:a16="http://schemas.microsoft.com/office/drawing/2014/main" id="{0C60A5D5-4653-F75D-6695-A39838551EE8}"/>
              </a:ext>
            </a:extLst>
          </p:cNvPr>
          <p:cNvCxnSpPr/>
          <p:nvPr/>
        </p:nvCxnSpPr>
        <p:spPr>
          <a:xfrm>
            <a:off x="4409771" y="4081244"/>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0" name="Straight Arrow Connector 359">
            <a:extLst>
              <a:ext uri="{FF2B5EF4-FFF2-40B4-BE49-F238E27FC236}">
                <a16:creationId xmlns:a16="http://schemas.microsoft.com/office/drawing/2014/main" id="{6A2D661E-B32A-2EFC-0FC7-F3A519F677C6}"/>
              </a:ext>
            </a:extLst>
          </p:cNvPr>
          <p:cNvCxnSpPr/>
          <p:nvPr/>
        </p:nvCxnSpPr>
        <p:spPr>
          <a:xfrm>
            <a:off x="6220531" y="4059771"/>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1" name="Straight Arrow Connector 360">
            <a:extLst>
              <a:ext uri="{FF2B5EF4-FFF2-40B4-BE49-F238E27FC236}">
                <a16:creationId xmlns:a16="http://schemas.microsoft.com/office/drawing/2014/main" id="{300C9B2A-7453-EC62-2E47-249A9D939B56}"/>
              </a:ext>
            </a:extLst>
          </p:cNvPr>
          <p:cNvCxnSpPr/>
          <p:nvPr/>
        </p:nvCxnSpPr>
        <p:spPr>
          <a:xfrm>
            <a:off x="8232932" y="4082873"/>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2" name="Straight Arrow Connector 361">
            <a:extLst>
              <a:ext uri="{FF2B5EF4-FFF2-40B4-BE49-F238E27FC236}">
                <a16:creationId xmlns:a16="http://schemas.microsoft.com/office/drawing/2014/main" id="{AE328CDB-3B06-0A06-E09F-ABB636724A3F}"/>
              </a:ext>
            </a:extLst>
          </p:cNvPr>
          <p:cNvCxnSpPr>
            <a:cxnSpLocks/>
            <a:stCxn id="349" idx="2"/>
          </p:cNvCxnSpPr>
          <p:nvPr/>
        </p:nvCxnSpPr>
        <p:spPr>
          <a:xfrm flipH="1">
            <a:off x="1271462" y="5296041"/>
            <a:ext cx="2" cy="5741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3" name="Straight Arrow Connector 362">
            <a:extLst>
              <a:ext uri="{FF2B5EF4-FFF2-40B4-BE49-F238E27FC236}">
                <a16:creationId xmlns:a16="http://schemas.microsoft.com/office/drawing/2014/main" id="{17B8426A-5623-44D6-136D-533603E62CAA}"/>
              </a:ext>
            </a:extLst>
          </p:cNvPr>
          <p:cNvCxnSpPr>
            <a:cxnSpLocks/>
          </p:cNvCxnSpPr>
          <p:nvPr/>
        </p:nvCxnSpPr>
        <p:spPr>
          <a:xfrm>
            <a:off x="2731562" y="5298332"/>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4" name="Straight Arrow Connector 363">
            <a:extLst>
              <a:ext uri="{FF2B5EF4-FFF2-40B4-BE49-F238E27FC236}">
                <a16:creationId xmlns:a16="http://schemas.microsoft.com/office/drawing/2014/main" id="{64D31CD3-08DB-FA29-B754-4B7848FDFC6F}"/>
              </a:ext>
            </a:extLst>
          </p:cNvPr>
          <p:cNvCxnSpPr>
            <a:cxnSpLocks/>
          </p:cNvCxnSpPr>
          <p:nvPr/>
        </p:nvCxnSpPr>
        <p:spPr>
          <a:xfrm>
            <a:off x="4409770" y="5298332"/>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5" name="Straight Arrow Connector 364">
            <a:extLst>
              <a:ext uri="{FF2B5EF4-FFF2-40B4-BE49-F238E27FC236}">
                <a16:creationId xmlns:a16="http://schemas.microsoft.com/office/drawing/2014/main" id="{E3A2EAC1-9CAC-B09D-7EA8-9519379A1A2F}"/>
              </a:ext>
            </a:extLst>
          </p:cNvPr>
          <p:cNvCxnSpPr>
            <a:cxnSpLocks/>
          </p:cNvCxnSpPr>
          <p:nvPr/>
        </p:nvCxnSpPr>
        <p:spPr>
          <a:xfrm>
            <a:off x="6220530" y="5276859"/>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6" name="Straight Arrow Connector 365">
            <a:extLst>
              <a:ext uri="{FF2B5EF4-FFF2-40B4-BE49-F238E27FC236}">
                <a16:creationId xmlns:a16="http://schemas.microsoft.com/office/drawing/2014/main" id="{83EE7ACC-3C23-79B3-2DE4-04B9F67BA1A4}"/>
              </a:ext>
            </a:extLst>
          </p:cNvPr>
          <p:cNvCxnSpPr>
            <a:cxnSpLocks/>
          </p:cNvCxnSpPr>
          <p:nvPr/>
        </p:nvCxnSpPr>
        <p:spPr>
          <a:xfrm>
            <a:off x="8232931" y="5299961"/>
            <a:ext cx="1" cy="5878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9" name="Straight Arrow Connector 378">
            <a:extLst>
              <a:ext uri="{FF2B5EF4-FFF2-40B4-BE49-F238E27FC236}">
                <a16:creationId xmlns:a16="http://schemas.microsoft.com/office/drawing/2014/main" id="{34B77557-863F-BB68-6765-CE8AAE14440A}"/>
              </a:ext>
            </a:extLst>
          </p:cNvPr>
          <p:cNvCxnSpPr/>
          <p:nvPr/>
        </p:nvCxnSpPr>
        <p:spPr>
          <a:xfrm>
            <a:off x="1271462" y="5864737"/>
            <a:ext cx="7851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0" name="Text Box 26">
            <a:extLst>
              <a:ext uri="{FF2B5EF4-FFF2-40B4-BE49-F238E27FC236}">
                <a16:creationId xmlns:a16="http://schemas.microsoft.com/office/drawing/2014/main" id="{E9F8E524-6991-803B-EF2B-18720654AED3}"/>
              </a:ext>
            </a:extLst>
          </p:cNvPr>
          <p:cNvSpPr txBox="1"/>
          <p:nvPr/>
        </p:nvSpPr>
        <p:spPr>
          <a:xfrm>
            <a:off x="9097731" y="5569099"/>
            <a:ext cx="2547860" cy="587878"/>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Nhận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xét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630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childTnLst>
                          </p:cTn>
                        </p:par>
                        <p:par>
                          <p:cTn id="15" fill="hold">
                            <p:stCondLst>
                              <p:cond delay="500"/>
                            </p:stCondLst>
                            <p:childTnLst>
                              <p:par>
                                <p:cTn id="16" presetID="16" presetClass="entr" presetSubtype="37" fill="hold" nodeType="afterEffect">
                                  <p:stCondLst>
                                    <p:cond delay="0"/>
                                  </p:stCondLst>
                                  <p:childTnLst>
                                    <p:set>
                                      <p:cBhvr>
                                        <p:cTn id="17" dur="1" fill="hold">
                                          <p:stCondLst>
                                            <p:cond delay="0"/>
                                          </p:stCondLst>
                                        </p:cTn>
                                        <p:tgtEl>
                                          <p:spTgt spid="320"/>
                                        </p:tgtEl>
                                        <p:attrNameLst>
                                          <p:attrName>style.visibility</p:attrName>
                                        </p:attrNameLst>
                                      </p:cBhvr>
                                      <p:to>
                                        <p:strVal val="visible"/>
                                      </p:to>
                                    </p:set>
                                    <p:animEffect transition="in" filter="barn(outVertical)">
                                      <p:cBhvr>
                                        <p:cTn id="18" dur="500"/>
                                        <p:tgtEl>
                                          <p:spTgt spid="320"/>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wipe(up)">
                                      <p:cBhvr>
                                        <p:cTn id="22" dur="500"/>
                                        <p:tgtEl>
                                          <p:spTgt spid="321"/>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33"/>
                                        </p:tgtEl>
                                        <p:attrNameLst>
                                          <p:attrName>style.visibility</p:attrName>
                                        </p:attrNameLst>
                                      </p:cBhvr>
                                      <p:to>
                                        <p:strVal val="visible"/>
                                      </p:to>
                                    </p:set>
                                    <p:animEffect transition="in" filter="wipe(up)">
                                      <p:cBhvr>
                                        <p:cTn id="31" dur="500"/>
                                        <p:tgtEl>
                                          <p:spTgt spid="3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32"/>
                                        </p:tgtEl>
                                        <p:attrNameLst>
                                          <p:attrName>style.visibility</p:attrName>
                                        </p:attrNameLst>
                                      </p:cBhvr>
                                      <p:to>
                                        <p:strVal val="visible"/>
                                      </p:to>
                                    </p:set>
                                    <p:animEffect transition="in" filter="fade">
                                      <p:cBhvr>
                                        <p:cTn id="35" dur="500"/>
                                        <p:tgtEl>
                                          <p:spTgt spid="3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335"/>
                                        </p:tgtEl>
                                        <p:attrNameLst>
                                          <p:attrName>style.visibility</p:attrName>
                                        </p:attrNameLst>
                                      </p:cBhvr>
                                      <p:to>
                                        <p:strVal val="visible"/>
                                      </p:to>
                                    </p:set>
                                    <p:animEffect transition="in" filter="wipe(up)">
                                      <p:cBhvr>
                                        <p:cTn id="40" dur="500"/>
                                        <p:tgtEl>
                                          <p:spTgt spid="33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34"/>
                                        </p:tgtEl>
                                        <p:attrNameLst>
                                          <p:attrName>style.visibility</p:attrName>
                                        </p:attrNameLst>
                                      </p:cBhvr>
                                      <p:to>
                                        <p:strVal val="visible"/>
                                      </p:to>
                                    </p:set>
                                    <p:animEffect transition="in" filter="fade">
                                      <p:cBhvr>
                                        <p:cTn id="44" dur="500"/>
                                        <p:tgtEl>
                                          <p:spTgt spid="3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up)">
                                      <p:cBhvr>
                                        <p:cTn id="49" dur="500"/>
                                        <p:tgtEl>
                                          <p:spTgt spid="337"/>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36"/>
                                        </p:tgtEl>
                                        <p:attrNameLst>
                                          <p:attrName>style.visibility</p:attrName>
                                        </p:attrNameLst>
                                      </p:cBhvr>
                                      <p:to>
                                        <p:strVal val="visible"/>
                                      </p:to>
                                    </p:set>
                                    <p:animEffect transition="in" filter="fade">
                                      <p:cBhvr>
                                        <p:cTn id="53" dur="500"/>
                                        <p:tgtEl>
                                          <p:spTgt spid="3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39"/>
                                        </p:tgtEl>
                                        <p:attrNameLst>
                                          <p:attrName>style.visibility</p:attrName>
                                        </p:attrNameLst>
                                      </p:cBhvr>
                                      <p:to>
                                        <p:strVal val="visible"/>
                                      </p:to>
                                    </p:set>
                                    <p:animEffect transition="in" filter="wipe(up)">
                                      <p:cBhvr>
                                        <p:cTn id="58" dur="500"/>
                                        <p:tgtEl>
                                          <p:spTgt spid="33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38"/>
                                        </p:tgtEl>
                                        <p:attrNameLst>
                                          <p:attrName>style.visibility</p:attrName>
                                        </p:attrNameLst>
                                      </p:cBhvr>
                                      <p:to>
                                        <p:strVal val="visible"/>
                                      </p:to>
                                    </p:set>
                                    <p:animEffect transition="in" filter="fade">
                                      <p:cBhvr>
                                        <p:cTn id="62" dur="500"/>
                                        <p:tgtEl>
                                          <p:spTgt spid="3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41"/>
                                        </p:tgtEl>
                                        <p:attrNameLst>
                                          <p:attrName>style.visibility</p:attrName>
                                        </p:attrNameLst>
                                      </p:cBhvr>
                                      <p:to>
                                        <p:strVal val="visible"/>
                                      </p:to>
                                    </p:set>
                                    <p:animEffect transition="in" filter="wipe(up)">
                                      <p:cBhvr>
                                        <p:cTn id="67" dur="500"/>
                                        <p:tgtEl>
                                          <p:spTgt spid="34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340"/>
                                        </p:tgtEl>
                                        <p:attrNameLst>
                                          <p:attrName>style.visibility</p:attrName>
                                        </p:attrNameLst>
                                      </p:cBhvr>
                                      <p:to>
                                        <p:strVal val="visible"/>
                                      </p:to>
                                    </p:set>
                                    <p:animEffect transition="in" filter="fade">
                                      <p:cBhvr>
                                        <p:cTn id="71" dur="500"/>
                                        <p:tgtEl>
                                          <p:spTgt spid="3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345"/>
                                        </p:tgtEl>
                                        <p:attrNameLst>
                                          <p:attrName>style.visibility</p:attrName>
                                        </p:attrNameLst>
                                      </p:cBhvr>
                                      <p:to>
                                        <p:strVal val="visible"/>
                                      </p:to>
                                    </p:set>
                                    <p:animEffect transition="in" filter="wipe(up)">
                                      <p:cBhvr>
                                        <p:cTn id="76" dur="500"/>
                                        <p:tgtEl>
                                          <p:spTgt spid="345"/>
                                        </p:tgtEl>
                                      </p:cBhvr>
                                    </p:animEffect>
                                  </p:childTnLst>
                                </p:cTn>
                              </p:par>
                              <p:par>
                                <p:cTn id="77" presetID="16" presetClass="entr" presetSubtype="37" fill="hold" nodeType="withEffect">
                                  <p:stCondLst>
                                    <p:cond delay="0"/>
                                  </p:stCondLst>
                                  <p:childTnLst>
                                    <p:set>
                                      <p:cBhvr>
                                        <p:cTn id="78" dur="1" fill="hold">
                                          <p:stCondLst>
                                            <p:cond delay="0"/>
                                          </p:stCondLst>
                                        </p:cTn>
                                        <p:tgtEl>
                                          <p:spTgt spid="356"/>
                                        </p:tgtEl>
                                        <p:attrNameLst>
                                          <p:attrName>style.visibility</p:attrName>
                                        </p:attrNameLst>
                                      </p:cBhvr>
                                      <p:to>
                                        <p:strVal val="visible"/>
                                      </p:to>
                                    </p:set>
                                    <p:animEffect transition="in" filter="barn(outVertical)">
                                      <p:cBhvr>
                                        <p:cTn id="79" dur="500"/>
                                        <p:tgtEl>
                                          <p:spTgt spid="356"/>
                                        </p:tgtEl>
                                      </p:cBhvr>
                                    </p:animEffect>
                                  </p:childTnLst>
                                </p:cTn>
                              </p:par>
                              <p:par>
                                <p:cTn id="80" presetID="22" presetClass="entr" presetSubtype="1" fill="hold" nodeType="withEffect">
                                  <p:stCondLst>
                                    <p:cond delay="0"/>
                                  </p:stCondLst>
                                  <p:childTnLst>
                                    <p:set>
                                      <p:cBhvr>
                                        <p:cTn id="81" dur="1" fill="hold">
                                          <p:stCondLst>
                                            <p:cond delay="0"/>
                                          </p:stCondLst>
                                        </p:cTn>
                                        <p:tgtEl>
                                          <p:spTgt spid="346"/>
                                        </p:tgtEl>
                                        <p:attrNameLst>
                                          <p:attrName>style.visibility</p:attrName>
                                        </p:attrNameLst>
                                      </p:cBhvr>
                                      <p:to>
                                        <p:strVal val="visible"/>
                                      </p:to>
                                    </p:set>
                                    <p:animEffect transition="in" filter="wipe(up)">
                                      <p:cBhvr>
                                        <p:cTn id="82" dur="500"/>
                                        <p:tgtEl>
                                          <p:spTgt spid="346"/>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9"/>
                                        </p:tgtEl>
                                        <p:attrNameLst>
                                          <p:attrName>style.visibility</p:attrName>
                                        </p:attrNameLst>
                                      </p:cBhvr>
                                      <p:to>
                                        <p:strVal val="visible"/>
                                      </p:to>
                                    </p:set>
                                    <p:animEffect transition="in" filter="fade">
                                      <p:cBhvr>
                                        <p:cTn id="86" dur="500"/>
                                        <p:tgtEl>
                                          <p:spTgt spid="34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358"/>
                                        </p:tgtEl>
                                        <p:attrNameLst>
                                          <p:attrName>style.visibility</p:attrName>
                                        </p:attrNameLst>
                                      </p:cBhvr>
                                      <p:to>
                                        <p:strVal val="visible"/>
                                      </p:to>
                                    </p:set>
                                    <p:animEffect transition="in" filter="wipe(up)">
                                      <p:cBhvr>
                                        <p:cTn id="91" dur="500"/>
                                        <p:tgtEl>
                                          <p:spTgt spid="358"/>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350"/>
                                        </p:tgtEl>
                                        <p:attrNameLst>
                                          <p:attrName>style.visibility</p:attrName>
                                        </p:attrNameLst>
                                      </p:cBhvr>
                                      <p:to>
                                        <p:strVal val="visible"/>
                                      </p:to>
                                    </p:set>
                                    <p:animEffect transition="in" filter="fade">
                                      <p:cBhvr>
                                        <p:cTn id="95" dur="500"/>
                                        <p:tgtEl>
                                          <p:spTgt spid="35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359"/>
                                        </p:tgtEl>
                                        <p:attrNameLst>
                                          <p:attrName>style.visibility</p:attrName>
                                        </p:attrNameLst>
                                      </p:cBhvr>
                                      <p:to>
                                        <p:strVal val="visible"/>
                                      </p:to>
                                    </p:set>
                                    <p:animEffect transition="in" filter="wipe(up)">
                                      <p:cBhvr>
                                        <p:cTn id="100" dur="500"/>
                                        <p:tgtEl>
                                          <p:spTgt spid="359"/>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351"/>
                                        </p:tgtEl>
                                        <p:attrNameLst>
                                          <p:attrName>style.visibility</p:attrName>
                                        </p:attrNameLst>
                                      </p:cBhvr>
                                      <p:to>
                                        <p:strVal val="visible"/>
                                      </p:to>
                                    </p:set>
                                    <p:animEffect transition="in" filter="fade">
                                      <p:cBhvr>
                                        <p:cTn id="104" dur="500"/>
                                        <p:tgtEl>
                                          <p:spTgt spid="35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60"/>
                                        </p:tgtEl>
                                        <p:attrNameLst>
                                          <p:attrName>style.visibility</p:attrName>
                                        </p:attrNameLst>
                                      </p:cBhvr>
                                      <p:to>
                                        <p:strVal val="visible"/>
                                      </p:to>
                                    </p:set>
                                    <p:animEffect transition="in" filter="wipe(up)">
                                      <p:cBhvr>
                                        <p:cTn id="109" dur="500"/>
                                        <p:tgtEl>
                                          <p:spTgt spid="360"/>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52"/>
                                        </p:tgtEl>
                                        <p:attrNameLst>
                                          <p:attrName>style.visibility</p:attrName>
                                        </p:attrNameLst>
                                      </p:cBhvr>
                                      <p:to>
                                        <p:strVal val="visible"/>
                                      </p:to>
                                    </p:set>
                                    <p:animEffect transition="in" filter="fade">
                                      <p:cBhvr>
                                        <p:cTn id="113" dur="500"/>
                                        <p:tgtEl>
                                          <p:spTgt spid="35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361"/>
                                        </p:tgtEl>
                                        <p:attrNameLst>
                                          <p:attrName>style.visibility</p:attrName>
                                        </p:attrNameLst>
                                      </p:cBhvr>
                                      <p:to>
                                        <p:strVal val="visible"/>
                                      </p:to>
                                    </p:set>
                                    <p:animEffect transition="in" filter="wipe(up)">
                                      <p:cBhvr>
                                        <p:cTn id="118" dur="500"/>
                                        <p:tgtEl>
                                          <p:spTgt spid="361"/>
                                        </p:tgtEl>
                                      </p:cBhvr>
                                    </p:animEffec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353"/>
                                        </p:tgtEl>
                                        <p:attrNameLst>
                                          <p:attrName>style.visibility</p:attrName>
                                        </p:attrNameLst>
                                      </p:cBhvr>
                                      <p:to>
                                        <p:strVal val="visible"/>
                                      </p:to>
                                    </p:set>
                                    <p:animEffect transition="in" filter="fade">
                                      <p:cBhvr>
                                        <p:cTn id="122" dur="500"/>
                                        <p:tgtEl>
                                          <p:spTgt spid="35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362"/>
                                        </p:tgtEl>
                                        <p:attrNameLst>
                                          <p:attrName>style.visibility</p:attrName>
                                        </p:attrNameLst>
                                      </p:cBhvr>
                                      <p:to>
                                        <p:strVal val="visible"/>
                                      </p:to>
                                    </p:set>
                                    <p:animEffect transition="in" filter="wipe(up)">
                                      <p:cBhvr>
                                        <p:cTn id="127" dur="500"/>
                                        <p:tgtEl>
                                          <p:spTgt spid="362"/>
                                        </p:tgtEl>
                                      </p:cBhvr>
                                    </p:animEffect>
                                  </p:childTnLst>
                                </p:cTn>
                              </p:par>
                              <p:par>
                                <p:cTn id="128" presetID="22" presetClass="entr" presetSubtype="1" fill="hold" nodeType="withEffect">
                                  <p:stCondLst>
                                    <p:cond delay="0"/>
                                  </p:stCondLst>
                                  <p:childTnLst>
                                    <p:set>
                                      <p:cBhvr>
                                        <p:cTn id="129" dur="1" fill="hold">
                                          <p:stCondLst>
                                            <p:cond delay="0"/>
                                          </p:stCondLst>
                                        </p:cTn>
                                        <p:tgtEl>
                                          <p:spTgt spid="363"/>
                                        </p:tgtEl>
                                        <p:attrNameLst>
                                          <p:attrName>style.visibility</p:attrName>
                                        </p:attrNameLst>
                                      </p:cBhvr>
                                      <p:to>
                                        <p:strVal val="visible"/>
                                      </p:to>
                                    </p:set>
                                    <p:animEffect transition="in" filter="wipe(up)">
                                      <p:cBhvr>
                                        <p:cTn id="130" dur="500"/>
                                        <p:tgtEl>
                                          <p:spTgt spid="363"/>
                                        </p:tgtEl>
                                      </p:cBhvr>
                                    </p:animEffect>
                                  </p:childTnLst>
                                </p:cTn>
                              </p:par>
                              <p:par>
                                <p:cTn id="131" presetID="22" presetClass="entr" presetSubtype="1" fill="hold" nodeType="withEffect">
                                  <p:stCondLst>
                                    <p:cond delay="0"/>
                                  </p:stCondLst>
                                  <p:childTnLst>
                                    <p:set>
                                      <p:cBhvr>
                                        <p:cTn id="132" dur="1" fill="hold">
                                          <p:stCondLst>
                                            <p:cond delay="0"/>
                                          </p:stCondLst>
                                        </p:cTn>
                                        <p:tgtEl>
                                          <p:spTgt spid="364"/>
                                        </p:tgtEl>
                                        <p:attrNameLst>
                                          <p:attrName>style.visibility</p:attrName>
                                        </p:attrNameLst>
                                      </p:cBhvr>
                                      <p:to>
                                        <p:strVal val="visible"/>
                                      </p:to>
                                    </p:set>
                                    <p:animEffect transition="in" filter="wipe(up)">
                                      <p:cBhvr>
                                        <p:cTn id="133" dur="500"/>
                                        <p:tgtEl>
                                          <p:spTgt spid="364"/>
                                        </p:tgtEl>
                                      </p:cBhvr>
                                    </p:animEffect>
                                  </p:childTnLst>
                                </p:cTn>
                              </p:par>
                              <p:par>
                                <p:cTn id="134" presetID="22" presetClass="entr" presetSubtype="1" fill="hold" nodeType="withEffect">
                                  <p:stCondLst>
                                    <p:cond delay="0"/>
                                  </p:stCondLst>
                                  <p:childTnLst>
                                    <p:set>
                                      <p:cBhvr>
                                        <p:cTn id="135" dur="1" fill="hold">
                                          <p:stCondLst>
                                            <p:cond delay="0"/>
                                          </p:stCondLst>
                                        </p:cTn>
                                        <p:tgtEl>
                                          <p:spTgt spid="366"/>
                                        </p:tgtEl>
                                        <p:attrNameLst>
                                          <p:attrName>style.visibility</p:attrName>
                                        </p:attrNameLst>
                                      </p:cBhvr>
                                      <p:to>
                                        <p:strVal val="visible"/>
                                      </p:to>
                                    </p:set>
                                    <p:animEffect transition="in" filter="wipe(up)">
                                      <p:cBhvr>
                                        <p:cTn id="136" dur="500"/>
                                        <p:tgtEl>
                                          <p:spTgt spid="366"/>
                                        </p:tgtEl>
                                      </p:cBhvr>
                                    </p:animEffect>
                                  </p:childTnLst>
                                </p:cTn>
                              </p:par>
                              <p:par>
                                <p:cTn id="137" presetID="22" presetClass="entr" presetSubtype="1" fill="hold" nodeType="withEffect">
                                  <p:stCondLst>
                                    <p:cond delay="0"/>
                                  </p:stCondLst>
                                  <p:childTnLst>
                                    <p:set>
                                      <p:cBhvr>
                                        <p:cTn id="138" dur="1" fill="hold">
                                          <p:stCondLst>
                                            <p:cond delay="0"/>
                                          </p:stCondLst>
                                        </p:cTn>
                                        <p:tgtEl>
                                          <p:spTgt spid="365"/>
                                        </p:tgtEl>
                                        <p:attrNameLst>
                                          <p:attrName>style.visibility</p:attrName>
                                        </p:attrNameLst>
                                      </p:cBhvr>
                                      <p:to>
                                        <p:strVal val="visible"/>
                                      </p:to>
                                    </p:set>
                                    <p:animEffect transition="in" filter="wipe(up)">
                                      <p:cBhvr>
                                        <p:cTn id="139" dur="500"/>
                                        <p:tgtEl>
                                          <p:spTgt spid="365"/>
                                        </p:tgtEl>
                                      </p:cBhvr>
                                    </p:animEffect>
                                  </p:childTnLst>
                                </p:cTn>
                              </p:par>
                              <p:par>
                                <p:cTn id="140" presetID="22" presetClass="entr" presetSubtype="8" fill="hold" nodeType="withEffect">
                                  <p:stCondLst>
                                    <p:cond delay="0"/>
                                  </p:stCondLst>
                                  <p:childTnLst>
                                    <p:set>
                                      <p:cBhvr>
                                        <p:cTn id="141" dur="1" fill="hold">
                                          <p:stCondLst>
                                            <p:cond delay="0"/>
                                          </p:stCondLst>
                                        </p:cTn>
                                        <p:tgtEl>
                                          <p:spTgt spid="379"/>
                                        </p:tgtEl>
                                        <p:attrNameLst>
                                          <p:attrName>style.visibility</p:attrName>
                                        </p:attrNameLst>
                                      </p:cBhvr>
                                      <p:to>
                                        <p:strVal val="visible"/>
                                      </p:to>
                                    </p:set>
                                    <p:animEffect transition="in" filter="wipe(left)">
                                      <p:cBhvr>
                                        <p:cTn id="142" dur="500"/>
                                        <p:tgtEl>
                                          <p:spTgt spid="37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80"/>
                                        </p:tgtEl>
                                        <p:attrNameLst>
                                          <p:attrName>style.visibility</p:attrName>
                                        </p:attrNameLst>
                                      </p:cBhvr>
                                      <p:to>
                                        <p:strVal val="visible"/>
                                      </p:to>
                                    </p:set>
                                    <p:animEffect transition="in" filter="fade">
                                      <p:cBhvr>
                                        <p:cTn id="147"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332" grpId="0" animBg="1"/>
      <p:bldP spid="334" grpId="0" animBg="1"/>
      <p:bldP spid="336" grpId="0" animBg="1"/>
      <p:bldP spid="338" grpId="0" animBg="1"/>
      <p:bldP spid="340" grpId="0" animBg="1"/>
      <p:bldP spid="349" grpId="0" animBg="1"/>
      <p:bldP spid="350" grpId="0" animBg="1"/>
      <p:bldP spid="351" grpId="0" animBg="1"/>
      <p:bldP spid="352" grpId="0" animBg="1"/>
      <p:bldP spid="353" grpId="0" animBg="1"/>
      <p:bldP spid="3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240703" y="388945"/>
            <a:ext cx="633670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3600" b="1" dirty="0" err="1"/>
              <a:t>Sơ</a:t>
            </a:r>
            <a:r>
              <a:rPr lang="en-US" sz="3600" b="1" dirty="0"/>
              <a:t> </a:t>
            </a:r>
            <a:r>
              <a:rPr lang="en-US" sz="3600" b="1" dirty="0" err="1"/>
              <a:t>đồ</a:t>
            </a:r>
            <a:r>
              <a:rPr lang="en-US" sz="3600" b="1" dirty="0"/>
              <a:t> </a:t>
            </a:r>
            <a:r>
              <a:rPr lang="en-US" sz="3600" b="1" dirty="0" err="1"/>
              <a:t>tổng</a:t>
            </a:r>
            <a:r>
              <a:rPr lang="en-US" sz="3600" b="1" dirty="0"/>
              <a:t> </a:t>
            </a:r>
            <a:r>
              <a:rPr lang="en-US" sz="3600" b="1" dirty="0" err="1"/>
              <a:t>quan</a:t>
            </a:r>
            <a:r>
              <a:rPr lang="en-US" sz="3600" b="1" dirty="0"/>
              <a:t> </a:t>
            </a:r>
            <a:r>
              <a:rPr lang="en-US" sz="3600" b="1" dirty="0" err="1"/>
              <a:t>trang</a:t>
            </a:r>
            <a:r>
              <a:rPr lang="en-US" sz="3600" b="1" dirty="0"/>
              <a:t> web</a:t>
            </a:r>
          </a:p>
        </p:txBody>
      </p:sp>
      <p:sp>
        <p:nvSpPr>
          <p:cNvPr id="56" name="Text Box 1">
            <a:extLst>
              <a:ext uri="{FF2B5EF4-FFF2-40B4-BE49-F238E27FC236}">
                <a16:creationId xmlns:a16="http://schemas.microsoft.com/office/drawing/2014/main" id="{FB8CD1A0-298E-FDCE-E02E-D27B58D20ABE}"/>
              </a:ext>
            </a:extLst>
          </p:cNvPr>
          <p:cNvSpPr txBox="1"/>
          <p:nvPr/>
        </p:nvSpPr>
        <p:spPr>
          <a:xfrm>
            <a:off x="4812865" y="1595813"/>
            <a:ext cx="3060263" cy="639926"/>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400" dirty="0" err="1">
                <a:latin typeface="Times New Roman" panose="02020603050405020304" pitchFamily="18" charset="0"/>
                <a:ea typeface="Times New Roman" panose="02020603050405020304" pitchFamily="18" charset="0"/>
              </a:rPr>
              <a:t>Đăng</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Ký</a:t>
            </a:r>
            <a:endParaRPr lang="en-US" sz="2400" dirty="0">
              <a:effectLst/>
              <a:latin typeface="Times New Roman" panose="02020603050405020304" pitchFamily="18" charset="0"/>
              <a:ea typeface="Times New Roman" panose="02020603050405020304" pitchFamily="18" charset="0"/>
            </a:endParaRPr>
          </a:p>
        </p:txBody>
      </p:sp>
      <p:sp>
        <p:nvSpPr>
          <p:cNvPr id="57" name="Text Box 2">
            <a:extLst>
              <a:ext uri="{FF2B5EF4-FFF2-40B4-BE49-F238E27FC236}">
                <a16:creationId xmlns:a16="http://schemas.microsoft.com/office/drawing/2014/main" id="{FB96B702-2EDF-D909-68C1-B14F387C2860}"/>
              </a:ext>
            </a:extLst>
          </p:cNvPr>
          <p:cNvSpPr txBox="1"/>
          <p:nvPr/>
        </p:nvSpPr>
        <p:spPr>
          <a:xfrm>
            <a:off x="370055" y="3384280"/>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Họ</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Tên</a:t>
            </a:r>
            <a:endParaRPr lang="en-US" sz="2000" dirty="0">
              <a:effectLst/>
              <a:latin typeface="Times New Roman" panose="02020603050405020304" pitchFamily="18" charset="0"/>
              <a:ea typeface="Times New Roman" panose="02020603050405020304" pitchFamily="18" charset="0"/>
            </a:endParaRPr>
          </a:p>
        </p:txBody>
      </p:sp>
      <p:cxnSp>
        <p:nvCxnSpPr>
          <p:cNvPr id="63" name="Straight Connector 62">
            <a:extLst>
              <a:ext uri="{FF2B5EF4-FFF2-40B4-BE49-F238E27FC236}">
                <a16:creationId xmlns:a16="http://schemas.microsoft.com/office/drawing/2014/main" id="{B86D9E70-706B-F874-7D15-4A51D5BAA4F4}"/>
              </a:ext>
            </a:extLst>
          </p:cNvPr>
          <p:cNvCxnSpPr>
            <a:cxnSpLocks/>
          </p:cNvCxnSpPr>
          <p:nvPr/>
        </p:nvCxnSpPr>
        <p:spPr>
          <a:xfrm>
            <a:off x="6369353" y="2235739"/>
            <a:ext cx="0" cy="54054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46852C8-4546-8A32-8103-D9FB6F34D31C}"/>
              </a:ext>
            </a:extLst>
          </p:cNvPr>
          <p:cNvCxnSpPr>
            <a:cxnSpLocks/>
          </p:cNvCxnSpPr>
          <p:nvPr/>
        </p:nvCxnSpPr>
        <p:spPr>
          <a:xfrm>
            <a:off x="1038067" y="2742914"/>
            <a:ext cx="9898134" cy="6472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Arrow Connector 320">
            <a:extLst>
              <a:ext uri="{FF2B5EF4-FFF2-40B4-BE49-F238E27FC236}">
                <a16:creationId xmlns:a16="http://schemas.microsoft.com/office/drawing/2014/main" id="{FBD826D5-3111-CF74-C00E-44FE6C5D42DC}"/>
              </a:ext>
            </a:extLst>
          </p:cNvPr>
          <p:cNvCxnSpPr>
            <a:cxnSpLocks/>
          </p:cNvCxnSpPr>
          <p:nvPr/>
        </p:nvCxnSpPr>
        <p:spPr>
          <a:xfrm>
            <a:off x="1062450" y="2742914"/>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2" name="Text Box 2">
            <a:extLst>
              <a:ext uri="{FF2B5EF4-FFF2-40B4-BE49-F238E27FC236}">
                <a16:creationId xmlns:a16="http://schemas.microsoft.com/office/drawing/2014/main" id="{8B2A1FC1-1533-C2E9-6047-7FA8D8927C5B}"/>
              </a:ext>
            </a:extLst>
          </p:cNvPr>
          <p:cNvSpPr txBox="1"/>
          <p:nvPr/>
        </p:nvSpPr>
        <p:spPr>
          <a:xfrm>
            <a:off x="2034893" y="3417654"/>
            <a:ext cx="2128071"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Số</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Điện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Thoại</a:t>
            </a:r>
            <a:endParaRPr lang="en-US" sz="2000" dirty="0">
              <a:effectLst/>
              <a:latin typeface="Times New Roman" panose="02020603050405020304" pitchFamily="18" charset="0"/>
              <a:ea typeface="Times New Roman" panose="02020603050405020304" pitchFamily="18" charset="0"/>
            </a:endParaRPr>
          </a:p>
        </p:txBody>
      </p:sp>
      <p:cxnSp>
        <p:nvCxnSpPr>
          <p:cNvPr id="333" name="Straight Arrow Connector 332">
            <a:extLst>
              <a:ext uri="{FF2B5EF4-FFF2-40B4-BE49-F238E27FC236}">
                <a16:creationId xmlns:a16="http://schemas.microsoft.com/office/drawing/2014/main" id="{D150DC20-E645-D7A4-0F90-C1E42D6B5986}"/>
              </a:ext>
            </a:extLst>
          </p:cNvPr>
          <p:cNvCxnSpPr>
            <a:cxnSpLocks/>
          </p:cNvCxnSpPr>
          <p:nvPr/>
        </p:nvCxnSpPr>
        <p:spPr>
          <a:xfrm>
            <a:off x="3054291" y="2787770"/>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4" name="Text Box 2">
            <a:extLst>
              <a:ext uri="{FF2B5EF4-FFF2-40B4-BE49-F238E27FC236}">
                <a16:creationId xmlns:a16="http://schemas.microsoft.com/office/drawing/2014/main" id="{61AA652C-21D9-8CB3-8BBD-42BA877A10E1}"/>
              </a:ext>
            </a:extLst>
          </p:cNvPr>
          <p:cNvSpPr txBox="1"/>
          <p:nvPr/>
        </p:nvSpPr>
        <p:spPr>
          <a:xfrm>
            <a:off x="4491218" y="3417654"/>
            <a:ext cx="1549320"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Giới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Tính</a:t>
            </a:r>
            <a:endParaRPr lang="en-US" sz="2000" dirty="0">
              <a:effectLst/>
              <a:latin typeface="Times New Roman" panose="02020603050405020304" pitchFamily="18" charset="0"/>
              <a:ea typeface="Times New Roman" panose="02020603050405020304" pitchFamily="18" charset="0"/>
            </a:endParaRPr>
          </a:p>
        </p:txBody>
      </p:sp>
      <p:cxnSp>
        <p:nvCxnSpPr>
          <p:cNvPr id="335" name="Straight Arrow Connector 334">
            <a:extLst>
              <a:ext uri="{FF2B5EF4-FFF2-40B4-BE49-F238E27FC236}">
                <a16:creationId xmlns:a16="http://schemas.microsoft.com/office/drawing/2014/main" id="{AED4FD6D-772F-8CC1-5AB5-1052EAE22E78}"/>
              </a:ext>
            </a:extLst>
          </p:cNvPr>
          <p:cNvCxnSpPr>
            <a:cxnSpLocks/>
          </p:cNvCxnSpPr>
          <p:nvPr/>
        </p:nvCxnSpPr>
        <p:spPr>
          <a:xfrm>
            <a:off x="5344298" y="2772701"/>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6" name="Text Box 2">
            <a:extLst>
              <a:ext uri="{FF2B5EF4-FFF2-40B4-BE49-F238E27FC236}">
                <a16:creationId xmlns:a16="http://schemas.microsoft.com/office/drawing/2014/main" id="{6D6BE606-862A-BA59-3F93-65DD00AC4AB4}"/>
              </a:ext>
            </a:extLst>
          </p:cNvPr>
          <p:cNvSpPr txBox="1"/>
          <p:nvPr/>
        </p:nvSpPr>
        <p:spPr>
          <a:xfrm>
            <a:off x="6369353" y="3443384"/>
            <a:ext cx="1542524"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Ngày</a:t>
            </a:r>
            <a:r>
              <a:rPr lang="en-US" sz="2000" dirty="0">
                <a:effectLst/>
                <a:latin typeface="Times New Roman" panose="02020603050405020304" pitchFamily="18" charset="0"/>
                <a:ea typeface="Times New Roman" panose="02020603050405020304" pitchFamily="18" charset="0"/>
              </a:rPr>
              <a:t> Sinh</a:t>
            </a:r>
          </a:p>
        </p:txBody>
      </p:sp>
      <p:cxnSp>
        <p:nvCxnSpPr>
          <p:cNvPr id="337" name="Straight Arrow Connector 336">
            <a:extLst>
              <a:ext uri="{FF2B5EF4-FFF2-40B4-BE49-F238E27FC236}">
                <a16:creationId xmlns:a16="http://schemas.microsoft.com/office/drawing/2014/main" id="{DFCDB9AA-F557-9B29-1349-FCCFC6807DE4}"/>
              </a:ext>
            </a:extLst>
          </p:cNvPr>
          <p:cNvCxnSpPr>
            <a:cxnSpLocks/>
          </p:cNvCxnSpPr>
          <p:nvPr/>
        </p:nvCxnSpPr>
        <p:spPr>
          <a:xfrm>
            <a:off x="7158747" y="2798431"/>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8" name="Text Box 2">
            <a:extLst>
              <a:ext uri="{FF2B5EF4-FFF2-40B4-BE49-F238E27FC236}">
                <a16:creationId xmlns:a16="http://schemas.microsoft.com/office/drawing/2014/main" id="{7EFEEA53-CC6F-CD88-4705-B0BBFA55E228}"/>
              </a:ext>
            </a:extLst>
          </p:cNvPr>
          <p:cNvSpPr txBox="1"/>
          <p:nvPr/>
        </p:nvSpPr>
        <p:spPr>
          <a:xfrm>
            <a:off x="8578967" y="3434225"/>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a:effectLst/>
                <a:latin typeface="Times New Roman" panose="02020603050405020304" pitchFamily="18" charset="0"/>
                <a:ea typeface="Times New Roman" panose="02020603050405020304" pitchFamily="18" charset="0"/>
              </a:rPr>
              <a:t>Email</a:t>
            </a:r>
          </a:p>
        </p:txBody>
      </p:sp>
      <p:cxnSp>
        <p:nvCxnSpPr>
          <p:cNvPr id="339" name="Straight Arrow Connector 338">
            <a:extLst>
              <a:ext uri="{FF2B5EF4-FFF2-40B4-BE49-F238E27FC236}">
                <a16:creationId xmlns:a16="http://schemas.microsoft.com/office/drawing/2014/main" id="{FFD68B76-7502-85E4-6429-14CCD9BEA5CC}"/>
              </a:ext>
            </a:extLst>
          </p:cNvPr>
          <p:cNvCxnSpPr>
            <a:cxnSpLocks/>
          </p:cNvCxnSpPr>
          <p:nvPr/>
        </p:nvCxnSpPr>
        <p:spPr>
          <a:xfrm>
            <a:off x="9246979" y="2772701"/>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0" name="Text Box 2">
            <a:extLst>
              <a:ext uri="{FF2B5EF4-FFF2-40B4-BE49-F238E27FC236}">
                <a16:creationId xmlns:a16="http://schemas.microsoft.com/office/drawing/2014/main" id="{C6BA7EA5-FE27-6022-9D39-6B4EBF56B62F}"/>
              </a:ext>
            </a:extLst>
          </p:cNvPr>
          <p:cNvSpPr txBox="1"/>
          <p:nvPr/>
        </p:nvSpPr>
        <p:spPr>
          <a:xfrm>
            <a:off x="10243805" y="3432723"/>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Mật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Khẩu</a:t>
            </a:r>
            <a:endParaRPr lang="en-US" sz="2000" dirty="0">
              <a:effectLst/>
              <a:latin typeface="Times New Roman" panose="02020603050405020304" pitchFamily="18" charset="0"/>
              <a:ea typeface="Times New Roman" panose="02020603050405020304" pitchFamily="18" charset="0"/>
            </a:endParaRPr>
          </a:p>
        </p:txBody>
      </p:sp>
      <p:cxnSp>
        <p:nvCxnSpPr>
          <p:cNvPr id="341" name="Straight Arrow Connector 340">
            <a:extLst>
              <a:ext uri="{FF2B5EF4-FFF2-40B4-BE49-F238E27FC236}">
                <a16:creationId xmlns:a16="http://schemas.microsoft.com/office/drawing/2014/main" id="{5DDD9BF9-F895-49F9-DE60-A6FEA5DA3FA2}"/>
              </a:ext>
            </a:extLst>
          </p:cNvPr>
          <p:cNvCxnSpPr>
            <a:cxnSpLocks/>
          </p:cNvCxnSpPr>
          <p:nvPr/>
        </p:nvCxnSpPr>
        <p:spPr>
          <a:xfrm>
            <a:off x="10911817" y="2793404"/>
            <a:ext cx="24384" cy="6757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 Box 2">
            <a:extLst>
              <a:ext uri="{FF2B5EF4-FFF2-40B4-BE49-F238E27FC236}">
                <a16:creationId xmlns:a16="http://schemas.microsoft.com/office/drawing/2014/main" id="{A7D44CAA-8ABC-7F3F-B9C0-A545F9B65CBE}"/>
              </a:ext>
            </a:extLst>
          </p:cNvPr>
          <p:cNvSpPr txBox="1"/>
          <p:nvPr/>
        </p:nvSpPr>
        <p:spPr>
          <a:xfrm>
            <a:off x="1038066" y="1083612"/>
            <a:ext cx="1604245" cy="64495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400" b="1" dirty="0" err="1">
                <a:effectLst/>
                <a:latin typeface="Times New Roman" panose="02020603050405020304" pitchFamily="18" charset="0"/>
                <a:ea typeface="Times New Roman" panose="02020603050405020304" pitchFamily="18" charset="0"/>
              </a:rPr>
              <a:t>Tài</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Khoản</a:t>
            </a:r>
            <a:endParaRPr lang="en-US" sz="2400" b="1" dirty="0">
              <a:effectLst/>
              <a:latin typeface="Times New Roman" panose="02020603050405020304" pitchFamily="18" charset="0"/>
              <a:ea typeface="Times New Roman" panose="02020603050405020304" pitchFamily="18" charset="0"/>
            </a:endParaRPr>
          </a:p>
        </p:txBody>
      </p:sp>
      <p:cxnSp>
        <p:nvCxnSpPr>
          <p:cNvPr id="6" name="Straight Connector 5">
            <a:extLst>
              <a:ext uri="{FF2B5EF4-FFF2-40B4-BE49-F238E27FC236}">
                <a16:creationId xmlns:a16="http://schemas.microsoft.com/office/drawing/2014/main" id="{F7F00B5F-40CF-D318-4DBC-F81EC4342576}"/>
              </a:ext>
            </a:extLst>
          </p:cNvPr>
          <p:cNvCxnSpPr>
            <a:stCxn id="332" idx="2"/>
          </p:cNvCxnSpPr>
          <p:nvPr/>
        </p:nvCxnSpPr>
        <p:spPr>
          <a:xfrm flipH="1">
            <a:off x="3098928" y="4062606"/>
            <a:ext cx="1" cy="51852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FBE8BC8-0F8F-B410-07D1-43E5BC48EE26}"/>
              </a:ext>
            </a:extLst>
          </p:cNvPr>
          <p:cNvCxnSpPr/>
          <p:nvPr/>
        </p:nvCxnSpPr>
        <p:spPr>
          <a:xfrm flipH="1">
            <a:off x="9245552" y="4044236"/>
            <a:ext cx="1" cy="5185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22448B5-6126-D822-17AE-365C7C784D46}"/>
              </a:ext>
            </a:extLst>
          </p:cNvPr>
          <p:cNvCxnSpPr>
            <a:cxnSpLocks/>
          </p:cNvCxnSpPr>
          <p:nvPr/>
        </p:nvCxnSpPr>
        <p:spPr>
          <a:xfrm>
            <a:off x="3098928" y="4562758"/>
            <a:ext cx="6146624" cy="9185"/>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82BB82E-F636-4FAB-1065-C83913A887B0}"/>
              </a:ext>
            </a:extLst>
          </p:cNvPr>
          <p:cNvCxnSpPr>
            <a:cxnSpLocks/>
          </p:cNvCxnSpPr>
          <p:nvPr/>
        </p:nvCxnSpPr>
        <p:spPr>
          <a:xfrm>
            <a:off x="6342998" y="4593122"/>
            <a:ext cx="0" cy="6449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 Box 1">
            <a:extLst>
              <a:ext uri="{FF2B5EF4-FFF2-40B4-BE49-F238E27FC236}">
                <a16:creationId xmlns:a16="http://schemas.microsoft.com/office/drawing/2014/main" id="{C86A936F-33B6-ED13-8AF7-47A1BA762EEA}"/>
              </a:ext>
            </a:extLst>
          </p:cNvPr>
          <p:cNvSpPr txBox="1"/>
          <p:nvPr/>
        </p:nvSpPr>
        <p:spPr>
          <a:xfrm>
            <a:off x="4812866" y="5262530"/>
            <a:ext cx="3060263" cy="639926"/>
          </a:xfrm>
          <a:prstGeom prst="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400" dirty="0" err="1">
                <a:effectLst/>
                <a:latin typeface="Times New Roman" panose="02020603050405020304" pitchFamily="18" charset="0"/>
                <a:ea typeface="Times New Roman" panose="02020603050405020304" pitchFamily="18" charset="0"/>
              </a:rPr>
              <a:t>Đăng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Nhập</a:t>
            </a:r>
            <a:endParaRPr lang="en-US" sz="2400" dirty="0">
              <a:effectLst/>
              <a:latin typeface="Times New Roman" panose="02020603050405020304" pitchFamily="18" charset="0"/>
              <a:ea typeface="Times New Roman" panose="02020603050405020304" pitchFamily="18" charset="0"/>
            </a:endParaRPr>
          </a:p>
        </p:txBody>
      </p:sp>
      <p:cxnSp>
        <p:nvCxnSpPr>
          <p:cNvPr id="21" name="Connector: Elbow 20">
            <a:extLst>
              <a:ext uri="{FF2B5EF4-FFF2-40B4-BE49-F238E27FC236}">
                <a16:creationId xmlns:a16="http://schemas.microsoft.com/office/drawing/2014/main" id="{B851E47D-1DD9-AA66-EDA6-C4118B9CA3D5}"/>
              </a:ext>
            </a:extLst>
          </p:cNvPr>
          <p:cNvCxnSpPr>
            <a:cxnSpLocks/>
            <a:stCxn id="340" idx="2"/>
            <a:endCxn id="18" idx="3"/>
          </p:cNvCxnSpPr>
          <p:nvPr/>
        </p:nvCxnSpPr>
        <p:spPr>
          <a:xfrm rot="5400000">
            <a:off x="8640064" y="3310740"/>
            <a:ext cx="1504818" cy="30386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186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69"/>
        <p:cNvGrpSpPr/>
        <p:nvPr/>
      </p:nvGrpSpPr>
      <p:grpSpPr>
        <a:xfrm>
          <a:off x="0" y="0"/>
          <a:ext cx="0" cy="0"/>
          <a:chOff x="0" y="0"/>
          <a:chExt cx="0" cy="0"/>
        </a:xfrm>
      </p:grpSpPr>
      <p:sp>
        <p:nvSpPr>
          <p:cNvPr id="14" name="Google Shape;359;p39">
            <a:extLst>
              <a:ext uri="{FF2B5EF4-FFF2-40B4-BE49-F238E27FC236}">
                <a16:creationId xmlns:a16="http://schemas.microsoft.com/office/drawing/2014/main" id="{0011FA34-16C6-0B26-B38B-0846557FE16D}"/>
              </a:ext>
            </a:extLst>
          </p:cNvPr>
          <p:cNvSpPr txBox="1">
            <a:spLocks/>
          </p:cNvSpPr>
          <p:nvPr/>
        </p:nvSpPr>
        <p:spPr>
          <a:xfrm>
            <a:off x="-240703" y="388945"/>
            <a:ext cx="6336704" cy="83244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SzPts val="2500"/>
              <a:buNone/>
              <a:defRPr sz="2933" kern="1200">
                <a:solidFill>
                  <a:schemeClr val="accent1"/>
                </a:solidFill>
                <a:latin typeface="+mj-lt"/>
                <a:ea typeface="+mj-ea"/>
                <a:cs typeface="+mj-cs"/>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sz="3600" b="1" dirty="0" err="1"/>
              <a:t>Sơ</a:t>
            </a:r>
            <a:r>
              <a:rPr lang="en-US" sz="3600" b="1" dirty="0"/>
              <a:t> </a:t>
            </a:r>
            <a:r>
              <a:rPr lang="en-US" sz="3600" b="1" dirty="0" err="1"/>
              <a:t>đồ</a:t>
            </a:r>
            <a:r>
              <a:rPr lang="en-US" sz="3600" b="1" dirty="0"/>
              <a:t> </a:t>
            </a:r>
            <a:r>
              <a:rPr lang="en-US" sz="3600" b="1" dirty="0" err="1"/>
              <a:t>tổng</a:t>
            </a:r>
            <a:r>
              <a:rPr lang="en-US" sz="3600" b="1" dirty="0"/>
              <a:t> </a:t>
            </a:r>
            <a:r>
              <a:rPr lang="en-US" sz="3600" b="1" dirty="0" err="1"/>
              <a:t>quan</a:t>
            </a:r>
            <a:r>
              <a:rPr lang="en-US" sz="3600" b="1" dirty="0"/>
              <a:t> </a:t>
            </a:r>
            <a:r>
              <a:rPr lang="en-US" sz="3600" b="1" dirty="0" err="1"/>
              <a:t>trang</a:t>
            </a:r>
            <a:r>
              <a:rPr lang="en-US" sz="3600" b="1" dirty="0"/>
              <a:t> web</a:t>
            </a:r>
          </a:p>
        </p:txBody>
      </p:sp>
      <p:sp>
        <p:nvSpPr>
          <p:cNvPr id="340" name="Text Box 2">
            <a:extLst>
              <a:ext uri="{FF2B5EF4-FFF2-40B4-BE49-F238E27FC236}">
                <a16:creationId xmlns:a16="http://schemas.microsoft.com/office/drawing/2014/main" id="{C6BA7EA5-FE27-6022-9D39-6B4EBF56B62F}"/>
              </a:ext>
            </a:extLst>
          </p:cNvPr>
          <p:cNvSpPr txBox="1"/>
          <p:nvPr/>
        </p:nvSpPr>
        <p:spPr>
          <a:xfrm>
            <a:off x="479376" y="2276872"/>
            <a:ext cx="1336023"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endParaRPr lang="en-US" sz="2000" dirty="0">
              <a:effectLst/>
              <a:latin typeface="Times New Roman" panose="02020603050405020304" pitchFamily="18" charset="0"/>
              <a:ea typeface="Times New Roman" panose="02020603050405020304" pitchFamily="18" charset="0"/>
            </a:endParaRPr>
          </a:p>
        </p:txBody>
      </p:sp>
      <p:sp>
        <p:nvSpPr>
          <p:cNvPr id="3" name="Text Box 2">
            <a:extLst>
              <a:ext uri="{FF2B5EF4-FFF2-40B4-BE49-F238E27FC236}">
                <a16:creationId xmlns:a16="http://schemas.microsoft.com/office/drawing/2014/main" id="{A7D44CAA-8ABC-7F3F-B9C0-A545F9B65CBE}"/>
              </a:ext>
            </a:extLst>
          </p:cNvPr>
          <p:cNvSpPr txBox="1"/>
          <p:nvPr/>
        </p:nvSpPr>
        <p:spPr>
          <a:xfrm>
            <a:off x="1038066" y="1083612"/>
            <a:ext cx="1604245" cy="644952"/>
          </a:xfrm>
          <a:prstGeom prst="rect">
            <a:avLst/>
          </a:prstGeom>
          <a:solidFill>
            <a:schemeClr val="lt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400" b="1" dirty="0" err="1">
                <a:effectLst/>
                <a:latin typeface="Times New Roman" panose="02020603050405020304" pitchFamily="18" charset="0"/>
                <a:ea typeface="Times New Roman" panose="02020603050405020304" pitchFamily="18" charset="0"/>
              </a:rPr>
              <a:t>Giỏ</a:t>
            </a:r>
            <a:r>
              <a:rPr lang="en-US" sz="2400" b="1" dirty="0">
                <a:effectLst/>
                <a:latin typeface="Times New Roman" panose="02020603050405020304" pitchFamily="18" charset="0"/>
                <a:ea typeface="Times New Roman" panose="02020603050405020304" pitchFamily="18" charset="0"/>
              </a:rPr>
              <a:t> </a:t>
            </a:r>
            <a:r>
              <a:rPr lang="en-US" sz="2400" b="1" dirty="0" err="1">
                <a:effectLst/>
                <a:latin typeface="Times New Roman" panose="02020603050405020304" pitchFamily="18" charset="0"/>
                <a:ea typeface="Times New Roman" panose="02020603050405020304" pitchFamily="18" charset="0"/>
              </a:rPr>
              <a:t>Hàng</a:t>
            </a:r>
            <a:endParaRPr lang="en-US" sz="2400" b="1" dirty="0">
              <a:effectLst/>
              <a:latin typeface="Times New Roman" panose="02020603050405020304" pitchFamily="18" charset="0"/>
              <a:ea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030D95BF-60DA-8CD0-BD98-DAEC41123335}"/>
              </a:ext>
            </a:extLst>
          </p:cNvPr>
          <p:cNvCxnSpPr>
            <a:stCxn id="340" idx="3"/>
          </p:cNvCxnSpPr>
          <p:nvPr/>
        </p:nvCxnSpPr>
        <p:spPr>
          <a:xfrm>
            <a:off x="1815399" y="2599348"/>
            <a:ext cx="1184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56688D8E-AFDE-0DC7-8ADD-07B943CF6494}"/>
              </a:ext>
            </a:extLst>
          </p:cNvPr>
          <p:cNvSpPr txBox="1"/>
          <p:nvPr/>
        </p:nvSpPr>
        <p:spPr>
          <a:xfrm>
            <a:off x="2999656" y="2276872"/>
            <a:ext cx="2704175"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Thêm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Giỏ</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en-US" sz="2000" dirty="0">
              <a:effectLst/>
              <a:latin typeface="Times New Roman" panose="02020603050405020304" pitchFamily="18" charset="0"/>
              <a:ea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81DD394F-B59D-ACA0-42DF-0D70CB38F925}"/>
              </a:ext>
            </a:extLst>
          </p:cNvPr>
          <p:cNvCxnSpPr>
            <a:cxnSpLocks/>
            <a:stCxn id="5" idx="3"/>
            <a:endCxn id="11" idx="1"/>
          </p:cNvCxnSpPr>
          <p:nvPr/>
        </p:nvCxnSpPr>
        <p:spPr>
          <a:xfrm>
            <a:off x="5703831" y="2599348"/>
            <a:ext cx="1184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 Box 2">
            <a:extLst>
              <a:ext uri="{FF2B5EF4-FFF2-40B4-BE49-F238E27FC236}">
                <a16:creationId xmlns:a16="http://schemas.microsoft.com/office/drawing/2014/main" id="{170CBC23-5005-094B-E69F-9080B58F492E}"/>
              </a:ext>
            </a:extLst>
          </p:cNvPr>
          <p:cNvSpPr txBox="1"/>
          <p:nvPr/>
        </p:nvSpPr>
        <p:spPr>
          <a:xfrm>
            <a:off x="6888088" y="2276872"/>
            <a:ext cx="1624055"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a:effectLst/>
                <a:latin typeface="Times New Roman" panose="02020603050405020304" pitchFamily="18" charset="0"/>
                <a:ea typeface="Times New Roman" panose="02020603050405020304" pitchFamily="18" charset="0"/>
              </a:rPr>
              <a:t>Thành </a:t>
            </a:r>
            <a:r>
              <a:rPr lang="en-US" sz="2000" dirty="0" err="1">
                <a:effectLst/>
                <a:latin typeface="Times New Roman" panose="02020603050405020304" pitchFamily="18" charset="0"/>
                <a:ea typeface="Times New Roman" panose="02020603050405020304" pitchFamily="18" charset="0"/>
              </a:rPr>
              <a:t>Tiền</a:t>
            </a:r>
            <a:endParaRPr lang="en-US" sz="2000" dirty="0">
              <a:effectLst/>
              <a:latin typeface="Times New Roman" panose="02020603050405020304" pitchFamily="18" charset="0"/>
              <a:ea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146C8162-9F91-EEC3-D575-8A3B5238BA80}"/>
              </a:ext>
            </a:extLst>
          </p:cNvPr>
          <p:cNvCxnSpPr>
            <a:cxnSpLocks/>
            <a:endCxn id="19" idx="1"/>
          </p:cNvCxnSpPr>
          <p:nvPr/>
        </p:nvCxnSpPr>
        <p:spPr>
          <a:xfrm>
            <a:off x="8512143" y="2599348"/>
            <a:ext cx="11842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 Box 2">
            <a:extLst>
              <a:ext uri="{FF2B5EF4-FFF2-40B4-BE49-F238E27FC236}">
                <a16:creationId xmlns:a16="http://schemas.microsoft.com/office/drawing/2014/main" id="{6EDF3A42-74C0-4243-54D3-297A290C9E31}"/>
              </a:ext>
            </a:extLst>
          </p:cNvPr>
          <p:cNvSpPr txBox="1"/>
          <p:nvPr/>
        </p:nvSpPr>
        <p:spPr>
          <a:xfrm>
            <a:off x="9696400" y="2276872"/>
            <a:ext cx="1624055"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rPr>
              <a:t>Tích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Điểm</a:t>
            </a:r>
            <a:endParaRPr lang="en-US" sz="2000" dirty="0">
              <a:effectLst/>
              <a:latin typeface="Times New Roman" panose="02020603050405020304" pitchFamily="18" charset="0"/>
              <a:ea typeface="Times New Roman" panose="02020603050405020304" pitchFamily="18" charset="0"/>
            </a:endParaRPr>
          </a:p>
        </p:txBody>
      </p:sp>
      <p:cxnSp>
        <p:nvCxnSpPr>
          <p:cNvPr id="26" name="Straight Connector 25">
            <a:extLst>
              <a:ext uri="{FF2B5EF4-FFF2-40B4-BE49-F238E27FC236}">
                <a16:creationId xmlns:a16="http://schemas.microsoft.com/office/drawing/2014/main" id="{9A20BEAA-4655-A185-0BBB-E9710A08A082}"/>
              </a:ext>
            </a:extLst>
          </p:cNvPr>
          <p:cNvCxnSpPr>
            <a:cxnSpLocks/>
            <a:stCxn id="11" idx="2"/>
          </p:cNvCxnSpPr>
          <p:nvPr/>
        </p:nvCxnSpPr>
        <p:spPr>
          <a:xfrm>
            <a:off x="7700116" y="2921824"/>
            <a:ext cx="0" cy="72320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1BB1FFB7-E691-7E0B-C080-7B4416C65A69}"/>
              </a:ext>
            </a:extLst>
          </p:cNvPr>
          <p:cNvCxnSpPr>
            <a:cxnSpLocks/>
          </p:cNvCxnSpPr>
          <p:nvPr/>
        </p:nvCxnSpPr>
        <p:spPr>
          <a:xfrm>
            <a:off x="10488488" y="2921824"/>
            <a:ext cx="0" cy="7232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3E9A5EE7-2A84-73F8-2A52-FE7902C54574}"/>
              </a:ext>
            </a:extLst>
          </p:cNvPr>
          <p:cNvCxnSpPr>
            <a:cxnSpLocks/>
          </p:cNvCxnSpPr>
          <p:nvPr/>
        </p:nvCxnSpPr>
        <p:spPr>
          <a:xfrm>
            <a:off x="7700116" y="3645024"/>
            <a:ext cx="278837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7FC96403-FC40-CCD9-81C1-36B8EFA5E50F}"/>
              </a:ext>
            </a:extLst>
          </p:cNvPr>
          <p:cNvCxnSpPr>
            <a:cxnSpLocks/>
          </p:cNvCxnSpPr>
          <p:nvPr/>
        </p:nvCxnSpPr>
        <p:spPr>
          <a:xfrm>
            <a:off x="9120336" y="3645024"/>
            <a:ext cx="0" cy="9361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Text Box 2">
            <a:extLst>
              <a:ext uri="{FF2B5EF4-FFF2-40B4-BE49-F238E27FC236}">
                <a16:creationId xmlns:a16="http://schemas.microsoft.com/office/drawing/2014/main" id="{E758309C-50F7-7567-2BA4-B609E3E65F87}"/>
              </a:ext>
            </a:extLst>
          </p:cNvPr>
          <p:cNvSpPr txBox="1"/>
          <p:nvPr/>
        </p:nvSpPr>
        <p:spPr>
          <a:xfrm>
            <a:off x="8308308" y="4581128"/>
            <a:ext cx="1624055" cy="644952"/>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0"/>
              </a:spcBef>
              <a:spcAft>
                <a:spcPts val="0"/>
              </a:spcAft>
            </a:pPr>
            <a:r>
              <a:rPr lang="en-US" sz="2000" dirty="0">
                <a:latin typeface="Times New Roman" panose="02020603050405020304" pitchFamily="18" charset="0"/>
                <a:ea typeface="Times New Roman" panose="02020603050405020304" pitchFamily="18" charset="0"/>
              </a:rPr>
              <a:t>Thanh </a:t>
            </a:r>
            <a:r>
              <a:rPr lang="en-US" sz="2000" dirty="0" err="1">
                <a:latin typeface="Times New Roman" panose="02020603050405020304" pitchFamily="18" charset="0"/>
                <a:ea typeface="Times New Roman" panose="02020603050405020304" pitchFamily="18" charset="0"/>
              </a:rPr>
              <a:t>Toán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5588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6388700" y="2921600"/>
            <a:ext cx="6116012" cy="1014800"/>
          </a:xfrm>
          <a:prstGeom prst="rect">
            <a:avLst/>
          </a:prstGeom>
        </p:spPr>
        <p:txBody>
          <a:bodyPr spcFirstLastPara="1" vert="horz" wrap="square" lIns="121900" tIns="121900" rIns="121900" bIns="121900" rtlCol="0" anchor="b" anchorCtr="0">
            <a:noAutofit/>
          </a:bodyPr>
          <a:lstStyle/>
          <a:p>
            <a:r>
              <a:rPr lang="en-US" sz="4800" b="1" dirty="0"/>
              <a:t>Giao </a:t>
            </a:r>
            <a:r>
              <a:rPr lang="en-US" sz="4800" b="1" dirty="0" err="1"/>
              <a:t>Diện</a:t>
            </a:r>
            <a:r>
              <a:rPr lang="en-US" sz="4800" b="1" dirty="0"/>
              <a:t> Trang Web</a:t>
            </a:r>
          </a:p>
        </p:txBody>
      </p:sp>
      <p:sp>
        <p:nvSpPr>
          <p:cNvPr id="360" name="Google Shape;360;p39"/>
          <p:cNvSpPr txBox="1">
            <a:spLocks noGrp="1"/>
          </p:cNvSpPr>
          <p:nvPr>
            <p:ph type="title" idx="2"/>
          </p:nvPr>
        </p:nvSpPr>
        <p:spPr>
          <a:xfrm>
            <a:off x="6388700" y="1795535"/>
            <a:ext cx="2582400" cy="1270000"/>
          </a:xfrm>
          <a:prstGeom prst="rect">
            <a:avLst/>
          </a:prstGeom>
        </p:spPr>
        <p:txBody>
          <a:bodyPr spcFirstLastPara="1" vert="horz" wrap="square" lIns="121900" tIns="121900" rIns="121900" bIns="121900" rtlCol="0" anchor="b" anchorCtr="0">
            <a:noAutofit/>
          </a:bodyPr>
          <a:lstStyle/>
          <a:p>
            <a:r>
              <a:rPr lang="en" dirty="0"/>
              <a:t>03</a:t>
            </a:r>
            <a:endParaRPr dirty="0"/>
          </a:p>
        </p:txBody>
      </p:sp>
      <p:sp>
        <p:nvSpPr>
          <p:cNvPr id="361" name="Google Shape;361;p39"/>
          <p:cNvSpPr txBox="1">
            <a:spLocks noGrp="1"/>
          </p:cNvSpPr>
          <p:nvPr>
            <p:ph type="subTitle" idx="1"/>
          </p:nvPr>
        </p:nvSpPr>
        <p:spPr>
          <a:xfrm>
            <a:off x="6528048" y="3936400"/>
            <a:ext cx="4958664" cy="875200"/>
          </a:xfrm>
          <a:prstGeom prst="rect">
            <a:avLst/>
          </a:prstGeom>
        </p:spPr>
        <p:txBody>
          <a:bodyPr spcFirstLastPara="1" vert="horz" wrap="square" lIns="121900" tIns="121900" rIns="121900" bIns="121900" rtlCol="0" anchor="t" anchorCtr="0">
            <a:noAutofit/>
          </a:bodyPr>
          <a:lstStyle/>
          <a:p>
            <a:pPr marL="0" indent="0"/>
            <a:r>
              <a:rPr lang="en-US" dirty="0"/>
              <a:t>Giao </a:t>
            </a:r>
            <a:r>
              <a:rPr lang="en-US" dirty="0" err="1"/>
              <a:t>diện</a:t>
            </a:r>
            <a:r>
              <a:rPr lang="en-US" dirty="0"/>
              <a:t> </a:t>
            </a:r>
            <a:r>
              <a:rPr lang="en-US" dirty="0" err="1"/>
              <a:t>và</a:t>
            </a:r>
            <a:r>
              <a:rPr lang="en-US" dirty="0"/>
              <a:t> </a:t>
            </a:r>
            <a:r>
              <a:rPr lang="en-US" dirty="0" err="1"/>
              <a:t>trải</a:t>
            </a:r>
            <a:r>
              <a:rPr lang="en-US" dirty="0"/>
              <a:t> </a:t>
            </a:r>
            <a:r>
              <a:rPr lang="en-US" dirty="0" err="1"/>
              <a:t>nghiệm</a:t>
            </a:r>
            <a:r>
              <a:rPr lang="en-US" dirty="0"/>
              <a:t> </a:t>
            </a:r>
            <a:r>
              <a:rPr lang="en-US" dirty="0" err="1"/>
              <a:t>người</a:t>
            </a:r>
            <a:r>
              <a:rPr lang="en-US" dirty="0"/>
              <a:t> </a:t>
            </a:r>
            <a:r>
              <a:rPr lang="en-US" dirty="0" err="1"/>
              <a:t>dùng</a:t>
            </a:r>
            <a:endParaRPr lang="vi-VN" dirty="0"/>
          </a:p>
        </p:txBody>
      </p:sp>
      <p:grpSp>
        <p:nvGrpSpPr>
          <p:cNvPr id="363" name="Google Shape;363;p39"/>
          <p:cNvGrpSpPr/>
          <p:nvPr/>
        </p:nvGrpSpPr>
        <p:grpSpPr>
          <a:xfrm>
            <a:off x="10709799" y="685807"/>
            <a:ext cx="529708" cy="571224"/>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grpSp>
      <p:pic>
        <p:nvPicPr>
          <p:cNvPr id="5" name="Picture Placeholder 4">
            <a:extLst>
              <a:ext uri="{FF2B5EF4-FFF2-40B4-BE49-F238E27FC236}">
                <a16:creationId xmlns:a16="http://schemas.microsoft.com/office/drawing/2014/main" id="{41877098-F84C-D031-83BD-F247986492A6}"/>
              </a:ext>
            </a:extLst>
          </p:cNvPr>
          <p:cNvPicPr>
            <a:picLocks noGrp="1" noChangeAspect="1"/>
          </p:cNvPicPr>
          <p:nvPr>
            <p:ph type="pic" idx="3"/>
          </p:nvPr>
        </p:nvPicPr>
        <p:blipFill rotWithShape="1">
          <a:blip r:embed="rId3"/>
          <a:srcRect l="25699" t="-2256" r="14270" b="-2371"/>
          <a:stretch/>
        </p:blipFill>
        <p:spPr>
          <a:xfrm>
            <a:off x="952500" y="1251601"/>
            <a:ext cx="4448400" cy="4359600"/>
          </a:xfrm>
        </p:spPr>
      </p:pic>
    </p:spTree>
    <p:extLst>
      <p:ext uri="{BB962C8B-B14F-4D97-AF65-F5344CB8AC3E}">
        <p14:creationId xmlns:p14="http://schemas.microsoft.com/office/powerpoint/2010/main" val="366274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C84C58-6D18-067E-D895-0014A4D1220A}"/>
              </a:ext>
            </a:extLst>
          </p:cNvPr>
          <p:cNvSpPr txBox="1"/>
          <p:nvPr/>
        </p:nvSpPr>
        <p:spPr>
          <a:xfrm>
            <a:off x="6746500" y="2857380"/>
            <a:ext cx="5964798" cy="1077218"/>
          </a:xfrm>
          <a:prstGeom prst="rect">
            <a:avLst/>
          </a:prstGeom>
          <a:noFill/>
        </p:spPr>
        <p:txBody>
          <a:bodyPr wrap="square" rtlCol="0">
            <a:spAutoFit/>
          </a:bodyPr>
          <a:lstStyle/>
          <a:p>
            <a:r>
              <a:rPr lang="en-US" sz="3200" dirty="0">
                <a:solidFill>
                  <a:srgbClr val="105630"/>
                </a:solidFill>
                <a:latin typeface="Paytone One" pitchFamily="2" charset="77"/>
              </a:rPr>
              <a:t>HỌC PHẦN: THIẾT KẾ &amp;</a:t>
            </a:r>
          </a:p>
          <a:p>
            <a:r>
              <a:rPr lang="en-US" sz="3200" dirty="0">
                <a:solidFill>
                  <a:srgbClr val="105630"/>
                </a:solidFill>
                <a:latin typeface="Paytone One" pitchFamily="2" charset="77"/>
              </a:rPr>
              <a:t>LẬP TRÌNH WEB CƠ BẢN</a:t>
            </a:r>
            <a:endParaRPr lang="en-VN" sz="3200" dirty="0">
              <a:solidFill>
                <a:srgbClr val="105630"/>
              </a:solidFill>
              <a:latin typeface="Paytone One" pitchFamily="2" charset="77"/>
            </a:endParaRPr>
          </a:p>
        </p:txBody>
      </p:sp>
      <p:sp>
        <p:nvSpPr>
          <p:cNvPr id="6" name="Freeform 5">
            <a:extLst>
              <a:ext uri="{FF2B5EF4-FFF2-40B4-BE49-F238E27FC236}">
                <a16:creationId xmlns:a16="http://schemas.microsoft.com/office/drawing/2014/main" id="{A57ED23C-6681-2CDA-D655-5991E8EE87D3}"/>
              </a:ext>
            </a:extLst>
          </p:cNvPr>
          <p:cNvSpPr/>
          <p:nvPr/>
        </p:nvSpPr>
        <p:spPr>
          <a:xfrm rot="184088">
            <a:off x="-4489509" y="-230726"/>
            <a:ext cx="9502947" cy="7319453"/>
          </a:xfrm>
          <a:custGeom>
            <a:avLst/>
            <a:gdLst>
              <a:gd name="connsiteX0" fmla="*/ 0 w 9502947"/>
              <a:gd name="connsiteY0" fmla="*/ 471283 h 7319453"/>
              <a:gd name="connsiteX1" fmla="*/ 8792555 w 9502947"/>
              <a:gd name="connsiteY1" fmla="*/ 0 h 7319453"/>
              <a:gd name="connsiteX2" fmla="*/ 8699471 w 9502947"/>
              <a:gd name="connsiteY2" fmla="*/ 32801 h 7319453"/>
              <a:gd name="connsiteX3" fmla="*/ 9501588 w 9502947"/>
              <a:gd name="connsiteY3" fmla="*/ 1348995 h 7319453"/>
              <a:gd name="connsiteX4" fmla="*/ 7290136 w 9502947"/>
              <a:gd name="connsiteY4" fmla="*/ 3440683 h 7319453"/>
              <a:gd name="connsiteX5" fmla="*/ 8626174 w 9502947"/>
              <a:gd name="connsiteY5" fmla="*/ 5925407 h 7319453"/>
              <a:gd name="connsiteX6" fmla="*/ 7619794 w 9502947"/>
              <a:gd name="connsiteY6" fmla="*/ 6866205 h 7319453"/>
              <a:gd name="connsiteX7" fmla="*/ 7523000 w 9502947"/>
              <a:gd name="connsiteY7" fmla="*/ 6935893 h 7319453"/>
              <a:gd name="connsiteX8" fmla="*/ 367064 w 9502947"/>
              <a:gd name="connsiteY8" fmla="*/ 7319453 h 7319453"/>
              <a:gd name="connsiteX9" fmla="*/ 0 w 9502947"/>
              <a:gd name="connsiteY9" fmla="*/ 471283 h 731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2947" h="7319453">
                <a:moveTo>
                  <a:pt x="0" y="471283"/>
                </a:moveTo>
                <a:lnTo>
                  <a:pt x="8792555" y="0"/>
                </a:lnTo>
                <a:lnTo>
                  <a:pt x="8699471" y="32801"/>
                </a:lnTo>
                <a:cubicBezTo>
                  <a:pt x="8923664" y="456889"/>
                  <a:pt x="9535556" y="758451"/>
                  <a:pt x="9501588" y="1348995"/>
                </a:cubicBezTo>
                <a:cubicBezTo>
                  <a:pt x="9263255" y="2019488"/>
                  <a:pt x="7411380" y="2483946"/>
                  <a:pt x="7290136" y="3440683"/>
                </a:cubicBezTo>
                <a:cubicBezTo>
                  <a:pt x="7372393" y="4296865"/>
                  <a:pt x="8709909" y="4844118"/>
                  <a:pt x="8626174" y="5925407"/>
                </a:cubicBezTo>
                <a:cubicBezTo>
                  <a:pt x="8377278" y="6336212"/>
                  <a:pt x="8010633" y="6589382"/>
                  <a:pt x="7619794" y="6866205"/>
                </a:cubicBezTo>
                <a:lnTo>
                  <a:pt x="7523000" y="6935893"/>
                </a:lnTo>
                <a:lnTo>
                  <a:pt x="367064" y="7319453"/>
                </a:lnTo>
                <a:lnTo>
                  <a:pt x="0" y="471283"/>
                </a:lnTo>
                <a:close/>
              </a:path>
            </a:pathLst>
          </a:cu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4" name="Picture 3">
            <a:extLst>
              <a:ext uri="{FF2B5EF4-FFF2-40B4-BE49-F238E27FC236}">
                <a16:creationId xmlns:a16="http://schemas.microsoft.com/office/drawing/2014/main" id="{AC314DF0-F689-3206-814A-D5E08A564CCC}"/>
              </a:ext>
            </a:extLst>
          </p:cNvPr>
          <p:cNvPicPr>
            <a:picLocks noChangeAspect="1"/>
          </p:cNvPicPr>
          <p:nvPr/>
        </p:nvPicPr>
        <p:blipFill>
          <a:blip r:embed="rId2"/>
          <a:stretch>
            <a:fillRect/>
          </a:stretch>
        </p:blipFill>
        <p:spPr>
          <a:xfrm>
            <a:off x="734939" y="328466"/>
            <a:ext cx="8624025" cy="5749350"/>
          </a:xfrm>
          <a:prstGeom prst="rect">
            <a:avLst/>
          </a:prstGeom>
        </p:spPr>
      </p:pic>
      <p:cxnSp>
        <p:nvCxnSpPr>
          <p:cNvPr id="46" name="!!Straight Connector 35">
            <a:extLst>
              <a:ext uri="{FF2B5EF4-FFF2-40B4-BE49-F238E27FC236}">
                <a16:creationId xmlns:a16="http://schemas.microsoft.com/office/drawing/2014/main" id="{DDD95A02-9199-6C2B-BABA-0B8B49F775B8}"/>
              </a:ext>
            </a:extLst>
          </p:cNvPr>
          <p:cNvCxnSpPr>
            <a:cxnSpLocks/>
          </p:cNvCxnSpPr>
          <p:nvPr/>
        </p:nvCxnSpPr>
        <p:spPr>
          <a:xfrm>
            <a:off x="6096000" y="-16373200"/>
            <a:ext cx="0" cy="68580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Freeform 2">
            <a:extLst>
              <a:ext uri="{FF2B5EF4-FFF2-40B4-BE49-F238E27FC236}">
                <a16:creationId xmlns:a16="http://schemas.microsoft.com/office/drawing/2014/main" id="{4E184AF6-B337-71E6-5F0C-E7825E340C17}"/>
              </a:ext>
            </a:extLst>
          </p:cNvPr>
          <p:cNvSpPr/>
          <p:nvPr/>
        </p:nvSpPr>
        <p:spPr>
          <a:xfrm rot="11680102">
            <a:off x="5861778" y="6800582"/>
            <a:ext cx="3479054" cy="4662049"/>
          </a:xfrm>
          <a:custGeom>
            <a:avLst/>
            <a:gdLst/>
            <a:ahLst/>
            <a:cxnLst/>
            <a:rect l="l" t="t" r="r" b="b"/>
            <a:pathLst>
              <a:path w="6141339" h="8229600">
                <a:moveTo>
                  <a:pt x="0" y="0"/>
                </a:moveTo>
                <a:lnTo>
                  <a:pt x="6141340" y="0"/>
                </a:lnTo>
                <a:lnTo>
                  <a:pt x="6141340" y="8229600"/>
                </a:lnTo>
                <a:lnTo>
                  <a:pt x="0" y="8229600"/>
                </a:lnTo>
                <a:lnTo>
                  <a:pt x="0" y="0"/>
                </a:lnTo>
                <a:close/>
              </a:path>
            </a:pathLst>
          </a:custGeom>
          <a:blipFill>
            <a:blip r:embed="rId3"/>
            <a:stretch>
              <a:fillRect/>
            </a:stretch>
          </a:blipFill>
        </p:spPr>
        <p:txBody>
          <a:bodyPr/>
          <a:lstStyle/>
          <a:p>
            <a:endParaRPr lang="en-VN"/>
          </a:p>
        </p:txBody>
      </p:sp>
      <p:sp>
        <p:nvSpPr>
          <p:cNvPr id="17" name="Freeform 2">
            <a:extLst>
              <a:ext uri="{FF2B5EF4-FFF2-40B4-BE49-F238E27FC236}">
                <a16:creationId xmlns:a16="http://schemas.microsoft.com/office/drawing/2014/main" id="{1450A788-12DD-6490-7770-64B74C872237}"/>
              </a:ext>
            </a:extLst>
          </p:cNvPr>
          <p:cNvSpPr/>
          <p:nvPr/>
        </p:nvSpPr>
        <p:spPr>
          <a:xfrm rot="9258350" flipH="1">
            <a:off x="534119" y="7460822"/>
            <a:ext cx="3119638" cy="4662049"/>
          </a:xfrm>
          <a:custGeom>
            <a:avLst/>
            <a:gdLst/>
            <a:ahLst/>
            <a:cxnLst/>
            <a:rect l="l" t="t" r="r" b="b"/>
            <a:pathLst>
              <a:path w="6141339" h="8229600">
                <a:moveTo>
                  <a:pt x="0" y="0"/>
                </a:moveTo>
                <a:lnTo>
                  <a:pt x="6141340" y="0"/>
                </a:lnTo>
                <a:lnTo>
                  <a:pt x="6141340" y="8229600"/>
                </a:lnTo>
                <a:lnTo>
                  <a:pt x="0" y="8229600"/>
                </a:lnTo>
                <a:lnTo>
                  <a:pt x="0" y="0"/>
                </a:lnTo>
                <a:close/>
              </a:path>
            </a:pathLst>
          </a:custGeom>
          <a:blipFill>
            <a:blip r:embed="rId3"/>
            <a:stretch>
              <a:fillRect/>
            </a:stretch>
          </a:blipFill>
        </p:spPr>
        <p:txBody>
          <a:bodyPr/>
          <a:lstStyle/>
          <a:p>
            <a:endParaRPr lang="en-VN"/>
          </a:p>
        </p:txBody>
      </p:sp>
      <p:sp>
        <p:nvSpPr>
          <p:cNvPr id="10" name="Freeform 9">
            <a:extLst>
              <a:ext uri="{FF2B5EF4-FFF2-40B4-BE49-F238E27FC236}">
                <a16:creationId xmlns:a16="http://schemas.microsoft.com/office/drawing/2014/main" id="{17BD6633-6FA5-2379-D712-1A71DDA35ED3}"/>
              </a:ext>
            </a:extLst>
          </p:cNvPr>
          <p:cNvSpPr/>
          <p:nvPr/>
        </p:nvSpPr>
        <p:spPr>
          <a:xfrm>
            <a:off x="6113462" y="2282"/>
            <a:ext cx="14952334" cy="6858001"/>
          </a:xfrm>
          <a:custGeom>
            <a:avLst/>
            <a:gdLst>
              <a:gd name="connsiteX0" fmla="*/ 5071246 w 14952334"/>
              <a:gd name="connsiteY0" fmla="*/ 0 h 6858001"/>
              <a:gd name="connsiteX1" fmla="*/ 5071246 w 14952334"/>
              <a:gd name="connsiteY1" fmla="*/ 1 h 6858001"/>
              <a:gd name="connsiteX2" fmla="*/ 14952334 w 14952334"/>
              <a:gd name="connsiteY2" fmla="*/ 1 h 6858001"/>
              <a:gd name="connsiteX3" fmla="*/ 14952334 w 14952334"/>
              <a:gd name="connsiteY3" fmla="*/ 6858001 h 6858001"/>
              <a:gd name="connsiteX4" fmla="*/ 5071246 w 14952334"/>
              <a:gd name="connsiteY4" fmla="*/ 6858001 h 6858001"/>
              <a:gd name="connsiteX5" fmla="*/ 5071246 w 14952334"/>
              <a:gd name="connsiteY5" fmla="*/ 6858001 h 6858001"/>
              <a:gd name="connsiteX6" fmla="*/ 45454 w 14952334"/>
              <a:gd name="connsiteY6" fmla="*/ 6858001 h 6858001"/>
              <a:gd name="connsiteX7" fmla="*/ 145839 w 14952334"/>
              <a:gd name="connsiteY7" fmla="*/ 6793594 h 6858001"/>
              <a:gd name="connsiteX8" fmla="*/ 1201131 w 14952334"/>
              <a:gd name="connsiteY8" fmla="*/ 5908009 h 6858001"/>
              <a:gd name="connsiteX9" fmla="*/ 0 w 14952334"/>
              <a:gd name="connsiteY9" fmla="*/ 3355337 h 6858001"/>
              <a:gd name="connsiteX10" fmla="*/ 2320236 w 14952334"/>
              <a:gd name="connsiteY10" fmla="*/ 1385012 h 6858001"/>
              <a:gd name="connsiteX11" fmla="*/ 1589716 w 14952334"/>
              <a:gd name="connsiteY11" fmla="*/ 27773 h 6858001"/>
              <a:gd name="connsiteX12" fmla="*/ 1684422 w 14952334"/>
              <a:gd name="connsiteY1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52334" h="6858001">
                <a:moveTo>
                  <a:pt x="5071246" y="0"/>
                </a:moveTo>
                <a:lnTo>
                  <a:pt x="5071246" y="1"/>
                </a:lnTo>
                <a:lnTo>
                  <a:pt x="14952334" y="1"/>
                </a:lnTo>
                <a:lnTo>
                  <a:pt x="14952334" y="6858001"/>
                </a:lnTo>
                <a:lnTo>
                  <a:pt x="5071246" y="6858001"/>
                </a:lnTo>
                <a:lnTo>
                  <a:pt x="5071246" y="6858001"/>
                </a:lnTo>
                <a:lnTo>
                  <a:pt x="45454" y="6858001"/>
                </a:lnTo>
                <a:lnTo>
                  <a:pt x="145839" y="6793594"/>
                </a:lnTo>
                <a:cubicBezTo>
                  <a:pt x="550935" y="6538087"/>
                  <a:pt x="930605" y="6304904"/>
                  <a:pt x="1201131" y="5908009"/>
                </a:cubicBezTo>
                <a:cubicBezTo>
                  <a:pt x="1342621" y="4832752"/>
                  <a:pt x="36313" y="4214695"/>
                  <a:pt x="0" y="3355337"/>
                </a:cubicBezTo>
                <a:cubicBezTo>
                  <a:pt x="172278" y="2406461"/>
                  <a:pt x="2046358" y="2041788"/>
                  <a:pt x="2320236" y="1385012"/>
                </a:cubicBezTo>
                <a:cubicBezTo>
                  <a:pt x="2385763" y="797133"/>
                  <a:pt x="1790889" y="463252"/>
                  <a:pt x="1589716" y="27773"/>
                </a:cubicBezTo>
                <a:lnTo>
                  <a:pt x="1684422" y="1"/>
                </a:lnTo>
                <a:close/>
              </a:path>
            </a:pathLst>
          </a:custGeom>
          <a:solidFill>
            <a:schemeClr val="tx2">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2" name="TextBox 11">
            <a:extLst>
              <a:ext uri="{FF2B5EF4-FFF2-40B4-BE49-F238E27FC236}">
                <a16:creationId xmlns:a16="http://schemas.microsoft.com/office/drawing/2014/main" id="{4E8E3CD7-C987-F815-35E5-ACA67296C674}"/>
              </a:ext>
            </a:extLst>
          </p:cNvPr>
          <p:cNvSpPr txBox="1"/>
          <p:nvPr/>
        </p:nvSpPr>
        <p:spPr>
          <a:xfrm>
            <a:off x="6238785" y="2872188"/>
            <a:ext cx="5715903" cy="1077218"/>
          </a:xfrm>
          <a:prstGeom prst="rect">
            <a:avLst/>
          </a:prstGeom>
          <a:noFill/>
        </p:spPr>
        <p:txBody>
          <a:bodyPr wrap="square" rtlCol="0">
            <a:spAutoFit/>
          </a:bodyPr>
          <a:lstStyle/>
          <a:p>
            <a:pPr algn="ctr"/>
            <a:r>
              <a:rPr lang="en-US" sz="3200" dirty="0">
                <a:solidFill>
                  <a:schemeClr val="bg1"/>
                </a:solidFill>
                <a:latin typeface="Paytone One" pitchFamily="2" charset="77"/>
              </a:rPr>
              <a:t>HỌC PHẦN: THIẾT KẾ &amp;</a:t>
            </a:r>
          </a:p>
          <a:p>
            <a:pPr algn="ctr"/>
            <a:r>
              <a:rPr lang="en-US" sz="3200" dirty="0">
                <a:solidFill>
                  <a:schemeClr val="bg1"/>
                </a:solidFill>
                <a:latin typeface="Paytone One" pitchFamily="2" charset="77"/>
              </a:rPr>
              <a:t> LẬP TRÌNH WEB CƠ BẢN</a:t>
            </a:r>
            <a:endParaRPr lang="en-VN" sz="3200" dirty="0">
              <a:solidFill>
                <a:schemeClr val="bg1"/>
              </a:solidFill>
              <a:latin typeface="Paytone One" pitchFamily="2" charset="77"/>
            </a:endParaRPr>
          </a:p>
        </p:txBody>
      </p:sp>
      <p:sp>
        <p:nvSpPr>
          <p:cNvPr id="13" name="TextBox 12">
            <a:extLst>
              <a:ext uri="{FF2B5EF4-FFF2-40B4-BE49-F238E27FC236}">
                <a16:creationId xmlns:a16="http://schemas.microsoft.com/office/drawing/2014/main" id="{130543FF-1D93-FBC0-E1FB-C93D67E9DDD9}"/>
              </a:ext>
            </a:extLst>
          </p:cNvPr>
          <p:cNvSpPr txBox="1"/>
          <p:nvPr/>
        </p:nvSpPr>
        <p:spPr>
          <a:xfrm>
            <a:off x="8112224" y="4060627"/>
            <a:ext cx="5715903" cy="707886"/>
          </a:xfrm>
          <a:prstGeom prst="rect">
            <a:avLst/>
          </a:prstGeom>
          <a:noFill/>
        </p:spPr>
        <p:txBody>
          <a:bodyPr wrap="square" rtlCol="0">
            <a:spAutoFit/>
          </a:bodyPr>
          <a:lstStyle/>
          <a:p>
            <a:r>
              <a:rPr lang="en-US" sz="2000" dirty="0" err="1">
                <a:solidFill>
                  <a:schemeClr val="bg1"/>
                </a:solidFill>
                <a:latin typeface="Paytone One" pitchFamily="2" charset="77"/>
              </a:rPr>
              <a:t>Họ</a:t>
            </a:r>
            <a:r>
              <a:rPr lang="en-US" sz="2000" dirty="0">
                <a:solidFill>
                  <a:schemeClr val="bg1"/>
                </a:solidFill>
                <a:latin typeface="Paytone One" pitchFamily="2" charset="77"/>
              </a:rPr>
              <a:t> </a:t>
            </a:r>
            <a:r>
              <a:rPr lang="en-US" sz="2000" dirty="0" err="1">
                <a:solidFill>
                  <a:schemeClr val="bg1"/>
                </a:solidFill>
                <a:latin typeface="Paytone One" pitchFamily="2" charset="77"/>
              </a:rPr>
              <a:t>và</a:t>
            </a:r>
            <a:r>
              <a:rPr lang="en-US" sz="2000" dirty="0">
                <a:solidFill>
                  <a:schemeClr val="bg1"/>
                </a:solidFill>
                <a:latin typeface="Paytone One" pitchFamily="2" charset="77"/>
              </a:rPr>
              <a:t> </a:t>
            </a:r>
            <a:r>
              <a:rPr lang="en-US" sz="2000" dirty="0" err="1">
                <a:solidFill>
                  <a:schemeClr val="bg1"/>
                </a:solidFill>
                <a:latin typeface="Paytone One" pitchFamily="2" charset="77"/>
              </a:rPr>
              <a:t>tên</a:t>
            </a:r>
            <a:r>
              <a:rPr lang="en-US" sz="2000" dirty="0">
                <a:solidFill>
                  <a:schemeClr val="bg1"/>
                </a:solidFill>
                <a:latin typeface="Paytone One" pitchFamily="2" charset="77"/>
              </a:rPr>
              <a:t>: Ngô Thành Đạt</a:t>
            </a:r>
          </a:p>
          <a:p>
            <a:r>
              <a:rPr lang="en-US" sz="2000" dirty="0">
                <a:solidFill>
                  <a:schemeClr val="bg1"/>
                </a:solidFill>
                <a:latin typeface="Paytone One" pitchFamily="2" charset="77"/>
              </a:rPr>
              <a:t>MSSV: 22103015</a:t>
            </a:r>
            <a:endParaRPr lang="en-VN" sz="2000" dirty="0">
              <a:solidFill>
                <a:schemeClr val="bg1"/>
              </a:solidFill>
              <a:latin typeface="Paytone One" pitchFamily="2" charset="77"/>
            </a:endParaRPr>
          </a:p>
        </p:txBody>
      </p:sp>
    </p:spTree>
    <p:extLst>
      <p:ext uri="{BB962C8B-B14F-4D97-AF65-F5344CB8AC3E}">
        <p14:creationId xmlns:p14="http://schemas.microsoft.com/office/powerpoint/2010/main" val="2382331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pic>
        <p:nvPicPr>
          <p:cNvPr id="10" name="Picture 9">
            <a:extLst>
              <a:ext uri="{FF2B5EF4-FFF2-40B4-BE49-F238E27FC236}">
                <a16:creationId xmlns:a16="http://schemas.microsoft.com/office/drawing/2014/main" id="{51F0D6BD-9450-FC57-97E3-B0FB7A6C4C8E}"/>
              </a:ext>
            </a:extLst>
          </p:cNvPr>
          <p:cNvPicPr>
            <a:picLocks noChangeAspect="1"/>
          </p:cNvPicPr>
          <p:nvPr/>
        </p:nvPicPr>
        <p:blipFill>
          <a:blip r:embed="rId3"/>
          <a:stretch>
            <a:fillRect/>
          </a:stretch>
        </p:blipFill>
        <p:spPr>
          <a:xfrm>
            <a:off x="0" y="1196752"/>
            <a:ext cx="12192000" cy="5796850"/>
          </a:xfrm>
          <a:prstGeom prst="rect">
            <a:avLst/>
          </a:prstGeom>
        </p:spPr>
      </p:pic>
      <p:sp>
        <p:nvSpPr>
          <p:cNvPr id="11" name="TextBox 10">
            <a:extLst>
              <a:ext uri="{FF2B5EF4-FFF2-40B4-BE49-F238E27FC236}">
                <a16:creationId xmlns:a16="http://schemas.microsoft.com/office/drawing/2014/main" id="{4EEC5816-BD03-DACC-6F5E-C708C1A67460}"/>
              </a:ext>
            </a:extLst>
          </p:cNvPr>
          <p:cNvSpPr txBox="1"/>
          <p:nvPr/>
        </p:nvSpPr>
        <p:spPr>
          <a:xfrm>
            <a:off x="11048" y="0"/>
            <a:ext cx="1872208" cy="461665"/>
          </a:xfrm>
          <a:prstGeom prst="rect">
            <a:avLst/>
          </a:prstGeom>
          <a:noFill/>
        </p:spPr>
        <p:txBody>
          <a:bodyPr wrap="square" rtlCol="0">
            <a:spAutoFit/>
          </a:bodyPr>
          <a:lstStyle/>
          <a:p>
            <a:r>
              <a:rPr lang="en-US" sz="2400" b="1" dirty="0"/>
              <a:t>Trang </a:t>
            </a:r>
            <a:r>
              <a:rPr lang="en-US" sz="2400" b="1" dirty="0" err="1"/>
              <a:t>Chủ</a:t>
            </a:r>
            <a:endParaRPr lang="en-US" sz="2400" b="1" dirty="0"/>
          </a:p>
        </p:txBody>
      </p:sp>
      <p:cxnSp>
        <p:nvCxnSpPr>
          <p:cNvPr id="20" name="Connector: Elbow 19">
            <a:extLst>
              <a:ext uri="{FF2B5EF4-FFF2-40B4-BE49-F238E27FC236}">
                <a16:creationId xmlns:a16="http://schemas.microsoft.com/office/drawing/2014/main" id="{7D223FC0-0FA5-9533-6835-8A511B5FA128}"/>
              </a:ext>
            </a:extLst>
          </p:cNvPr>
          <p:cNvCxnSpPr>
            <a:cxnSpLocks/>
          </p:cNvCxnSpPr>
          <p:nvPr/>
        </p:nvCxnSpPr>
        <p:spPr>
          <a:xfrm rot="5400000">
            <a:off x="515380" y="872716"/>
            <a:ext cx="360040" cy="288032"/>
          </a:xfrm>
          <a:prstGeom prst="bentConnector3">
            <a:avLst>
              <a:gd name="adj1" fmla="val 3439"/>
            </a:avLst>
          </a:prstGeom>
          <a:ln>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FD5F248E-7F3B-7B2A-93BA-0DDA28D819BE}"/>
              </a:ext>
            </a:extLst>
          </p:cNvPr>
          <p:cNvSpPr txBox="1"/>
          <p:nvPr/>
        </p:nvSpPr>
        <p:spPr>
          <a:xfrm>
            <a:off x="839416" y="667426"/>
            <a:ext cx="936104" cy="369332"/>
          </a:xfrm>
          <a:prstGeom prst="rect">
            <a:avLst/>
          </a:prstGeom>
          <a:noFill/>
        </p:spPr>
        <p:txBody>
          <a:bodyPr wrap="square" rtlCol="0">
            <a:spAutoFit/>
          </a:bodyPr>
          <a:lstStyle/>
          <a:p>
            <a:r>
              <a:rPr lang="en-US" dirty="0">
                <a:latin typeface="Comic Sans MS" panose="030F0702030302020204" pitchFamily="66" charset="0"/>
              </a:rPr>
              <a:t>LOGO</a:t>
            </a:r>
          </a:p>
        </p:txBody>
      </p:sp>
      <p:cxnSp>
        <p:nvCxnSpPr>
          <p:cNvPr id="37" name="Connector: Elbow 36">
            <a:extLst>
              <a:ext uri="{FF2B5EF4-FFF2-40B4-BE49-F238E27FC236}">
                <a16:creationId xmlns:a16="http://schemas.microsoft.com/office/drawing/2014/main" id="{5079F767-0AB1-E894-4DF7-03EB601991C1}"/>
              </a:ext>
            </a:extLst>
          </p:cNvPr>
          <p:cNvCxnSpPr>
            <a:cxnSpLocks/>
          </p:cNvCxnSpPr>
          <p:nvPr/>
        </p:nvCxnSpPr>
        <p:spPr>
          <a:xfrm rot="5400000">
            <a:off x="2603612" y="872716"/>
            <a:ext cx="360040" cy="288032"/>
          </a:xfrm>
          <a:prstGeom prst="bentConnector3">
            <a:avLst>
              <a:gd name="adj1" fmla="val 3439"/>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895F7EB1-9973-1397-868A-97858293C25D}"/>
              </a:ext>
            </a:extLst>
          </p:cNvPr>
          <p:cNvSpPr txBox="1"/>
          <p:nvPr/>
        </p:nvSpPr>
        <p:spPr>
          <a:xfrm>
            <a:off x="2927648" y="667426"/>
            <a:ext cx="1944216" cy="369332"/>
          </a:xfrm>
          <a:prstGeom prst="rect">
            <a:avLst/>
          </a:prstGeom>
          <a:noFill/>
        </p:spPr>
        <p:txBody>
          <a:bodyPr wrap="square" rtlCol="0">
            <a:spAutoFit/>
          </a:bodyPr>
          <a:lstStyle/>
          <a:p>
            <a:r>
              <a:rPr lang="en-US" dirty="0">
                <a:latin typeface="Comic Sans MS" panose="030F0702030302020204" pitchFamily="66" charset="0"/>
              </a:rPr>
              <a:t>Thanh </a:t>
            </a:r>
            <a:r>
              <a:rPr lang="en-US" dirty="0" err="1">
                <a:latin typeface="Comic Sans MS" panose="030F0702030302020204" pitchFamily="66" charset="0"/>
              </a:rPr>
              <a:t>tìm</a:t>
            </a:r>
            <a:r>
              <a:rPr lang="en-US" dirty="0">
                <a:latin typeface="Comic Sans MS" panose="030F0702030302020204" pitchFamily="66" charset="0"/>
              </a:rPr>
              <a:t> </a:t>
            </a:r>
            <a:r>
              <a:rPr lang="en-US" dirty="0" err="1">
                <a:latin typeface="Comic Sans MS" panose="030F0702030302020204" pitchFamily="66" charset="0"/>
              </a:rPr>
              <a:t>kiếm</a:t>
            </a:r>
            <a:endParaRPr lang="en-US" dirty="0">
              <a:latin typeface="Comic Sans MS" panose="030F0702030302020204" pitchFamily="66" charset="0"/>
            </a:endParaRPr>
          </a:p>
        </p:txBody>
      </p:sp>
      <p:sp>
        <p:nvSpPr>
          <p:cNvPr id="41" name="TextBox 40">
            <a:extLst>
              <a:ext uri="{FF2B5EF4-FFF2-40B4-BE49-F238E27FC236}">
                <a16:creationId xmlns:a16="http://schemas.microsoft.com/office/drawing/2014/main" id="{FC98C009-14B3-740E-BC73-6F0F05C27C4D}"/>
              </a:ext>
            </a:extLst>
          </p:cNvPr>
          <p:cNvSpPr txBox="1"/>
          <p:nvPr/>
        </p:nvSpPr>
        <p:spPr>
          <a:xfrm>
            <a:off x="7680176" y="482760"/>
            <a:ext cx="1008112" cy="369332"/>
          </a:xfrm>
          <a:prstGeom prst="rect">
            <a:avLst/>
          </a:prstGeom>
          <a:noFill/>
        </p:spPr>
        <p:txBody>
          <a:bodyPr wrap="square" rtlCol="0">
            <a:spAutoFit/>
          </a:bodyPr>
          <a:lstStyle/>
          <a:p>
            <a:pPr algn="ctr"/>
            <a:r>
              <a:rPr lang="en-US" dirty="0">
                <a:latin typeface="Comic Sans MS" panose="030F0702030302020204" pitchFamily="66" charset="0"/>
              </a:rPr>
              <a:t>Menu</a:t>
            </a:r>
          </a:p>
        </p:txBody>
      </p:sp>
      <p:sp>
        <p:nvSpPr>
          <p:cNvPr id="44" name="Left Brace 43">
            <a:extLst>
              <a:ext uri="{FF2B5EF4-FFF2-40B4-BE49-F238E27FC236}">
                <a16:creationId xmlns:a16="http://schemas.microsoft.com/office/drawing/2014/main" id="{36C74347-1E3D-C9DE-198C-1EC8A4C0DCF8}"/>
              </a:ext>
            </a:extLst>
          </p:cNvPr>
          <p:cNvSpPr/>
          <p:nvPr/>
        </p:nvSpPr>
        <p:spPr>
          <a:xfrm rot="5400000">
            <a:off x="7998045" y="-1425370"/>
            <a:ext cx="372374" cy="4896544"/>
          </a:xfrm>
          <a:prstGeom prst="leftBrace">
            <a:avLst>
              <a:gd name="adj1" fmla="val 8333"/>
              <a:gd name="adj2" fmla="val 48727"/>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C666943E-C310-452B-638A-D26469694F98}"/>
              </a:ext>
            </a:extLst>
          </p:cNvPr>
          <p:cNvCxnSpPr>
            <a:cxnSpLocks/>
          </p:cNvCxnSpPr>
          <p:nvPr/>
        </p:nvCxnSpPr>
        <p:spPr>
          <a:xfrm flipV="1">
            <a:off x="11183888" y="882478"/>
            <a:ext cx="0" cy="6023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7C9784EC-326C-0A55-07CF-6692B9D245D2}"/>
              </a:ext>
            </a:extLst>
          </p:cNvPr>
          <p:cNvSpPr txBox="1"/>
          <p:nvPr/>
        </p:nvSpPr>
        <p:spPr>
          <a:xfrm>
            <a:off x="10581094" y="533170"/>
            <a:ext cx="1188130" cy="369332"/>
          </a:xfrm>
          <a:prstGeom prst="rect">
            <a:avLst/>
          </a:prstGeom>
          <a:noFill/>
        </p:spPr>
        <p:txBody>
          <a:bodyPr wrap="square" rtlCol="0">
            <a:spAutoFit/>
          </a:bodyPr>
          <a:lstStyle/>
          <a:p>
            <a:pPr algn="ctr"/>
            <a:r>
              <a:rPr lang="en-US" dirty="0" err="1">
                <a:latin typeface="Comic Sans MS" panose="030F0702030302020204" pitchFamily="66" charset="0"/>
              </a:rPr>
              <a:t>Giỏ</a:t>
            </a:r>
            <a:r>
              <a:rPr lang="en-US" dirty="0">
                <a:latin typeface="Comic Sans MS" panose="030F0702030302020204" pitchFamily="66" charset="0"/>
              </a:rPr>
              <a:t> </a:t>
            </a:r>
            <a:r>
              <a:rPr lang="en-US" dirty="0" err="1">
                <a:latin typeface="Comic Sans MS" panose="030F0702030302020204" pitchFamily="66" charset="0"/>
              </a:rPr>
              <a:t>Hàng</a:t>
            </a:r>
            <a:endParaRPr lang="en-US" dirty="0">
              <a:latin typeface="Comic Sans MS" panose="030F0702030302020204" pitchFamily="66" charset="0"/>
            </a:endParaRPr>
          </a:p>
        </p:txBody>
      </p:sp>
      <p:cxnSp>
        <p:nvCxnSpPr>
          <p:cNvPr id="52" name="Connector: Elbow 51">
            <a:extLst>
              <a:ext uri="{FF2B5EF4-FFF2-40B4-BE49-F238E27FC236}">
                <a16:creationId xmlns:a16="http://schemas.microsoft.com/office/drawing/2014/main" id="{069391C4-E3ED-C636-43C4-AFE304CE9334}"/>
              </a:ext>
            </a:extLst>
          </p:cNvPr>
          <p:cNvCxnSpPr>
            <a:cxnSpLocks/>
          </p:cNvCxnSpPr>
          <p:nvPr/>
        </p:nvCxnSpPr>
        <p:spPr>
          <a:xfrm rot="10800000" flipV="1">
            <a:off x="11175160" y="1963545"/>
            <a:ext cx="465459" cy="256325"/>
          </a:xfrm>
          <a:prstGeom prst="bentConnector3">
            <a:avLst>
              <a:gd name="adj1" fmla="val -1345"/>
            </a:avLst>
          </a:prstGeom>
          <a:ln>
            <a:tailEnd type="triangle"/>
          </a:ln>
        </p:spPr>
        <p:style>
          <a:lnRef idx="3">
            <a:schemeClr val="accent4"/>
          </a:lnRef>
          <a:fillRef idx="0">
            <a:schemeClr val="accent4"/>
          </a:fillRef>
          <a:effectRef idx="2">
            <a:schemeClr val="accent4"/>
          </a:effectRef>
          <a:fontRef idx="minor">
            <a:schemeClr val="tx1"/>
          </a:fontRef>
        </p:style>
      </p:cxnSp>
      <p:sp>
        <p:nvSpPr>
          <p:cNvPr id="59" name="TextBox 58">
            <a:extLst>
              <a:ext uri="{FF2B5EF4-FFF2-40B4-BE49-F238E27FC236}">
                <a16:creationId xmlns:a16="http://schemas.microsoft.com/office/drawing/2014/main" id="{78F23391-C917-78D3-A74F-21B1FEF116DD}"/>
              </a:ext>
            </a:extLst>
          </p:cNvPr>
          <p:cNvSpPr txBox="1"/>
          <p:nvPr/>
        </p:nvSpPr>
        <p:spPr>
          <a:xfrm>
            <a:off x="9835222" y="2010532"/>
            <a:ext cx="1491743" cy="369332"/>
          </a:xfrm>
          <a:prstGeom prst="rect">
            <a:avLst/>
          </a:prstGeom>
          <a:noFill/>
        </p:spPr>
        <p:txBody>
          <a:bodyPr wrap="square" rtlCol="0">
            <a:spAutoFit/>
          </a:bodyPr>
          <a:lstStyle/>
          <a:p>
            <a:pPr algn="ctr"/>
            <a:r>
              <a:rPr lang="en-US" dirty="0" err="1">
                <a:solidFill>
                  <a:schemeClr val="bg1">
                    <a:lumMod val="95000"/>
                  </a:schemeClr>
                </a:solidFill>
                <a:latin typeface="Comic Sans MS" panose="030F0702030302020204" pitchFamily="66" charset="0"/>
              </a:rPr>
              <a:t>Tài</a:t>
            </a:r>
            <a:r>
              <a:rPr lang="en-US" dirty="0">
                <a:solidFill>
                  <a:schemeClr val="bg1">
                    <a:lumMod val="95000"/>
                  </a:schemeClr>
                </a:solidFill>
                <a:latin typeface="Comic Sans MS" panose="030F0702030302020204" pitchFamily="66" charset="0"/>
              </a:rPr>
              <a:t> </a:t>
            </a:r>
            <a:r>
              <a:rPr lang="en-US" dirty="0" err="1">
                <a:solidFill>
                  <a:schemeClr val="bg1">
                    <a:lumMod val="95000"/>
                  </a:schemeClr>
                </a:solidFill>
                <a:latin typeface="Comic Sans MS" panose="030F0702030302020204" pitchFamily="66" charset="0"/>
              </a:rPr>
              <a:t>khoản</a:t>
            </a:r>
            <a:endParaRPr lang="en-US" dirty="0">
              <a:solidFill>
                <a:schemeClr val="bg1">
                  <a:lumMod val="95000"/>
                </a:schemeClr>
              </a:solidFill>
              <a:latin typeface="Comic Sans MS" panose="030F0702030302020204" pitchFamily="66" charset="0"/>
            </a:endParaRPr>
          </a:p>
        </p:txBody>
      </p:sp>
      <p:sp>
        <p:nvSpPr>
          <p:cNvPr id="60" name="TextBox 59">
            <a:extLst>
              <a:ext uri="{FF2B5EF4-FFF2-40B4-BE49-F238E27FC236}">
                <a16:creationId xmlns:a16="http://schemas.microsoft.com/office/drawing/2014/main" id="{E6F1A45E-3CDE-3425-BBF1-D88B911B53B7}"/>
              </a:ext>
            </a:extLst>
          </p:cNvPr>
          <p:cNvSpPr txBox="1"/>
          <p:nvPr/>
        </p:nvSpPr>
        <p:spPr>
          <a:xfrm>
            <a:off x="2639616" y="5682030"/>
            <a:ext cx="108012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Banner</a:t>
            </a:r>
          </a:p>
        </p:txBody>
      </p:sp>
    </p:spTree>
    <p:extLst>
      <p:ext uri="{BB962C8B-B14F-4D97-AF65-F5344CB8AC3E}">
        <p14:creationId xmlns:p14="http://schemas.microsoft.com/office/powerpoint/2010/main" val="157023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pic>
        <p:nvPicPr>
          <p:cNvPr id="7" name="Picture 6">
            <a:extLst>
              <a:ext uri="{FF2B5EF4-FFF2-40B4-BE49-F238E27FC236}">
                <a16:creationId xmlns:a16="http://schemas.microsoft.com/office/drawing/2014/main" id="{006CB427-4190-4F44-30D9-C68BC399442E}"/>
              </a:ext>
            </a:extLst>
          </p:cNvPr>
          <p:cNvPicPr>
            <a:picLocks noChangeAspect="1"/>
          </p:cNvPicPr>
          <p:nvPr/>
        </p:nvPicPr>
        <p:blipFill>
          <a:blip r:embed="rId3"/>
          <a:stretch>
            <a:fillRect/>
          </a:stretch>
        </p:blipFill>
        <p:spPr>
          <a:xfrm>
            <a:off x="0" y="1027043"/>
            <a:ext cx="12192000" cy="5830957"/>
          </a:xfrm>
          <a:prstGeom prst="rect">
            <a:avLst/>
          </a:prstGeom>
        </p:spPr>
      </p:pic>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1872208" cy="461665"/>
          </a:xfrm>
          <a:prstGeom prst="rect">
            <a:avLst/>
          </a:prstGeom>
          <a:noFill/>
        </p:spPr>
        <p:txBody>
          <a:bodyPr wrap="square" rtlCol="0">
            <a:spAutoFit/>
          </a:bodyPr>
          <a:lstStyle/>
          <a:p>
            <a:r>
              <a:rPr lang="en-US" sz="2400" b="1" dirty="0"/>
              <a:t>Trang </a:t>
            </a:r>
            <a:r>
              <a:rPr lang="en-US" sz="2400" b="1" dirty="0" err="1"/>
              <a:t>Chủ</a:t>
            </a:r>
            <a:endParaRPr lang="en-US" sz="2400" b="1" dirty="0"/>
          </a:p>
        </p:txBody>
      </p:sp>
      <p:sp>
        <p:nvSpPr>
          <p:cNvPr id="33" name="TextBox 32">
            <a:extLst>
              <a:ext uri="{FF2B5EF4-FFF2-40B4-BE49-F238E27FC236}">
                <a16:creationId xmlns:a16="http://schemas.microsoft.com/office/drawing/2014/main" id="{FD5F248E-7F3B-7B2A-93BA-0DDA28D819BE}"/>
              </a:ext>
            </a:extLst>
          </p:cNvPr>
          <p:cNvSpPr txBox="1"/>
          <p:nvPr/>
        </p:nvSpPr>
        <p:spPr>
          <a:xfrm>
            <a:off x="335360" y="5830957"/>
            <a:ext cx="93610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latin typeface="Comic Sans MS" panose="030F0702030302020204" pitchFamily="66" charset="0"/>
              </a:rPr>
              <a:t>sale</a:t>
            </a:r>
          </a:p>
        </p:txBody>
      </p:sp>
    </p:spTree>
    <p:extLst>
      <p:ext uri="{BB962C8B-B14F-4D97-AF65-F5344CB8AC3E}">
        <p14:creationId xmlns:p14="http://schemas.microsoft.com/office/powerpoint/2010/main" val="2737608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pic>
        <p:nvPicPr>
          <p:cNvPr id="4" name="Picture 3">
            <a:extLst>
              <a:ext uri="{FF2B5EF4-FFF2-40B4-BE49-F238E27FC236}">
                <a16:creationId xmlns:a16="http://schemas.microsoft.com/office/drawing/2014/main" id="{98FDFBC8-0E72-17C6-3EC2-607396AC251A}"/>
              </a:ext>
            </a:extLst>
          </p:cNvPr>
          <p:cNvPicPr>
            <a:picLocks noChangeAspect="1"/>
          </p:cNvPicPr>
          <p:nvPr/>
        </p:nvPicPr>
        <p:blipFill rotWithShape="1">
          <a:blip r:embed="rId3"/>
          <a:srcRect l="7996" t="21300" r="11041"/>
          <a:stretch/>
        </p:blipFill>
        <p:spPr>
          <a:xfrm>
            <a:off x="11048" y="1253687"/>
            <a:ext cx="12180952" cy="5604313"/>
          </a:xfrm>
          <a:prstGeom prst="rect">
            <a:avLst/>
          </a:prstGeom>
        </p:spPr>
      </p:pic>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1872208" cy="461665"/>
          </a:xfrm>
          <a:prstGeom prst="rect">
            <a:avLst/>
          </a:prstGeom>
          <a:noFill/>
        </p:spPr>
        <p:txBody>
          <a:bodyPr wrap="square" rtlCol="0">
            <a:spAutoFit/>
          </a:bodyPr>
          <a:lstStyle/>
          <a:p>
            <a:r>
              <a:rPr lang="en-US" sz="2400" b="1" dirty="0"/>
              <a:t>Trang </a:t>
            </a:r>
            <a:r>
              <a:rPr lang="en-US" sz="2400" b="1" dirty="0" err="1"/>
              <a:t>Chủ</a:t>
            </a:r>
            <a:endParaRPr lang="en-US" sz="2400" b="1" dirty="0"/>
          </a:p>
        </p:txBody>
      </p:sp>
    </p:spTree>
    <p:extLst>
      <p:ext uri="{BB962C8B-B14F-4D97-AF65-F5344CB8AC3E}">
        <p14:creationId xmlns:p14="http://schemas.microsoft.com/office/powerpoint/2010/main" val="270395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780696" cy="461665"/>
          </a:xfrm>
          <a:prstGeom prst="rect">
            <a:avLst/>
          </a:prstGeom>
          <a:noFill/>
        </p:spPr>
        <p:txBody>
          <a:bodyPr wrap="square" rtlCol="0">
            <a:spAutoFit/>
          </a:bodyPr>
          <a:lstStyle/>
          <a:p>
            <a:r>
              <a:rPr lang="en-US" sz="2400" b="1" dirty="0" err="1"/>
              <a:t>Đăng</a:t>
            </a:r>
            <a:r>
              <a:rPr lang="en-US" sz="2400" b="1" dirty="0"/>
              <a:t> </a:t>
            </a:r>
            <a:r>
              <a:rPr lang="en-US" sz="2400" b="1" dirty="0" err="1"/>
              <a:t>Nhập</a:t>
            </a:r>
            <a:r>
              <a:rPr lang="en-US" sz="2400" b="1" dirty="0"/>
              <a:t>/</a:t>
            </a:r>
            <a:r>
              <a:rPr lang="en-US" sz="2400" b="1" dirty="0" err="1"/>
              <a:t>Đăng</a:t>
            </a:r>
            <a:r>
              <a:rPr lang="en-US" sz="2400" b="1" dirty="0"/>
              <a:t> </a:t>
            </a:r>
            <a:r>
              <a:rPr lang="en-US" sz="2400" b="1" dirty="0" err="1"/>
              <a:t>Ký</a:t>
            </a:r>
            <a:endParaRPr lang="en-US" sz="2400" b="1" dirty="0"/>
          </a:p>
        </p:txBody>
      </p:sp>
      <p:pic>
        <p:nvPicPr>
          <p:cNvPr id="5" name="Picture 4">
            <a:extLst>
              <a:ext uri="{FF2B5EF4-FFF2-40B4-BE49-F238E27FC236}">
                <a16:creationId xmlns:a16="http://schemas.microsoft.com/office/drawing/2014/main" id="{74A24A2C-9577-76F7-2AC0-57290309DA6D}"/>
              </a:ext>
            </a:extLst>
          </p:cNvPr>
          <p:cNvPicPr>
            <a:picLocks noChangeAspect="1"/>
          </p:cNvPicPr>
          <p:nvPr/>
        </p:nvPicPr>
        <p:blipFill>
          <a:blip r:embed="rId3"/>
          <a:stretch>
            <a:fillRect/>
          </a:stretch>
        </p:blipFill>
        <p:spPr>
          <a:xfrm>
            <a:off x="0" y="1164522"/>
            <a:ext cx="12192000" cy="5696585"/>
          </a:xfrm>
          <a:prstGeom prst="rect">
            <a:avLst/>
          </a:prstGeom>
        </p:spPr>
      </p:pic>
    </p:spTree>
    <p:extLst>
      <p:ext uri="{BB962C8B-B14F-4D97-AF65-F5344CB8AC3E}">
        <p14:creationId xmlns:p14="http://schemas.microsoft.com/office/powerpoint/2010/main" val="85072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780696" cy="461665"/>
          </a:xfrm>
          <a:prstGeom prst="rect">
            <a:avLst/>
          </a:prstGeom>
          <a:noFill/>
        </p:spPr>
        <p:txBody>
          <a:bodyPr wrap="square" rtlCol="0">
            <a:spAutoFit/>
          </a:bodyPr>
          <a:lstStyle/>
          <a:p>
            <a:r>
              <a:rPr lang="en-US" sz="2400" b="1" dirty="0" err="1"/>
              <a:t>Đăng</a:t>
            </a:r>
            <a:r>
              <a:rPr lang="en-US" sz="2400" b="1" dirty="0"/>
              <a:t> </a:t>
            </a:r>
            <a:r>
              <a:rPr lang="en-US" sz="2400" b="1" dirty="0" err="1"/>
              <a:t>Nhập</a:t>
            </a:r>
            <a:r>
              <a:rPr lang="en-US" sz="2400" b="1" dirty="0"/>
              <a:t>/</a:t>
            </a:r>
            <a:r>
              <a:rPr lang="en-US" sz="2400" b="1" dirty="0" err="1"/>
              <a:t>Đăng</a:t>
            </a:r>
            <a:r>
              <a:rPr lang="en-US" sz="2400" b="1" dirty="0"/>
              <a:t> </a:t>
            </a:r>
            <a:r>
              <a:rPr lang="en-US" sz="2400" b="1" dirty="0" err="1"/>
              <a:t>Ký</a:t>
            </a:r>
            <a:endParaRPr lang="en-US" sz="2400" b="1" dirty="0"/>
          </a:p>
        </p:txBody>
      </p:sp>
      <p:pic>
        <p:nvPicPr>
          <p:cNvPr id="3" name="Picture 2">
            <a:extLst>
              <a:ext uri="{FF2B5EF4-FFF2-40B4-BE49-F238E27FC236}">
                <a16:creationId xmlns:a16="http://schemas.microsoft.com/office/drawing/2014/main" id="{0CD04009-3A32-208C-86B1-11443A6C6101}"/>
              </a:ext>
            </a:extLst>
          </p:cNvPr>
          <p:cNvPicPr>
            <a:picLocks noChangeAspect="1"/>
          </p:cNvPicPr>
          <p:nvPr/>
        </p:nvPicPr>
        <p:blipFill>
          <a:blip r:embed="rId3"/>
          <a:stretch>
            <a:fillRect/>
          </a:stretch>
        </p:blipFill>
        <p:spPr>
          <a:xfrm>
            <a:off x="0" y="1066309"/>
            <a:ext cx="12192000" cy="5791691"/>
          </a:xfrm>
          <a:prstGeom prst="rect">
            <a:avLst/>
          </a:prstGeom>
        </p:spPr>
      </p:pic>
    </p:spTree>
    <p:extLst>
      <p:ext uri="{BB962C8B-B14F-4D97-AF65-F5344CB8AC3E}">
        <p14:creationId xmlns:p14="http://schemas.microsoft.com/office/powerpoint/2010/main" val="3812026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636680" cy="461665"/>
          </a:xfrm>
          <a:prstGeom prst="rect">
            <a:avLst/>
          </a:prstGeom>
          <a:noFill/>
        </p:spPr>
        <p:txBody>
          <a:bodyPr wrap="square" rtlCol="0">
            <a:spAutoFit/>
          </a:bodyPr>
          <a:lstStyle/>
          <a:p>
            <a:r>
              <a:rPr lang="en-US" sz="2400" b="1" dirty="0" err="1"/>
              <a:t>Chính</a:t>
            </a:r>
            <a:r>
              <a:rPr lang="en-US" sz="2400" b="1" dirty="0"/>
              <a:t> </a:t>
            </a:r>
            <a:r>
              <a:rPr lang="en-US" sz="2400" b="1" dirty="0" err="1"/>
              <a:t>Sách</a:t>
            </a:r>
            <a:endParaRPr lang="en-US" sz="2400" b="1" dirty="0"/>
          </a:p>
        </p:txBody>
      </p:sp>
      <p:pic>
        <p:nvPicPr>
          <p:cNvPr id="2" name="Picture 1">
            <a:extLst>
              <a:ext uri="{FF2B5EF4-FFF2-40B4-BE49-F238E27FC236}">
                <a16:creationId xmlns:a16="http://schemas.microsoft.com/office/drawing/2014/main" id="{C4B8CA48-10FD-4F93-31BC-41F135035E02}"/>
              </a:ext>
            </a:extLst>
          </p:cNvPr>
          <p:cNvPicPr>
            <a:picLocks noChangeAspect="1"/>
          </p:cNvPicPr>
          <p:nvPr/>
        </p:nvPicPr>
        <p:blipFill>
          <a:blip r:embed="rId3"/>
          <a:stretch>
            <a:fillRect/>
          </a:stretch>
        </p:blipFill>
        <p:spPr>
          <a:xfrm>
            <a:off x="0" y="1067670"/>
            <a:ext cx="12174879" cy="5790330"/>
          </a:xfrm>
          <a:prstGeom prst="rect">
            <a:avLst/>
          </a:prstGeom>
        </p:spPr>
      </p:pic>
    </p:spTree>
    <p:extLst>
      <p:ext uri="{BB962C8B-B14F-4D97-AF65-F5344CB8AC3E}">
        <p14:creationId xmlns:p14="http://schemas.microsoft.com/office/powerpoint/2010/main" val="420254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780696" cy="461665"/>
          </a:xfrm>
          <a:prstGeom prst="rect">
            <a:avLst/>
          </a:prstGeom>
          <a:noFill/>
        </p:spPr>
        <p:txBody>
          <a:bodyPr wrap="square" rtlCol="0">
            <a:spAutoFit/>
          </a:bodyPr>
          <a:lstStyle/>
          <a:p>
            <a:r>
              <a:rPr lang="en-US" sz="2400" b="1" dirty="0" err="1"/>
              <a:t>Chương</a:t>
            </a:r>
            <a:r>
              <a:rPr lang="en-US" sz="2400" b="1" dirty="0"/>
              <a:t> </a:t>
            </a:r>
            <a:r>
              <a:rPr lang="en-US" sz="2400" b="1" dirty="0" err="1"/>
              <a:t>Trình</a:t>
            </a:r>
            <a:r>
              <a:rPr lang="en-US" sz="2400" b="1" dirty="0"/>
              <a:t> </a:t>
            </a:r>
            <a:r>
              <a:rPr lang="en-US" sz="2400" b="1" dirty="0" err="1"/>
              <a:t>Tích</a:t>
            </a:r>
            <a:r>
              <a:rPr lang="en-US" sz="2400" b="1" dirty="0"/>
              <a:t> </a:t>
            </a:r>
            <a:r>
              <a:rPr lang="en-US" sz="2400" b="1" dirty="0" err="1"/>
              <a:t>Điểm</a:t>
            </a:r>
            <a:endParaRPr lang="en-US" sz="2400" b="1" dirty="0"/>
          </a:p>
        </p:txBody>
      </p:sp>
      <p:pic>
        <p:nvPicPr>
          <p:cNvPr id="3" name="Picture 2">
            <a:extLst>
              <a:ext uri="{FF2B5EF4-FFF2-40B4-BE49-F238E27FC236}">
                <a16:creationId xmlns:a16="http://schemas.microsoft.com/office/drawing/2014/main" id="{D8A7FE39-91B0-CC24-501C-374A254F2363}"/>
              </a:ext>
            </a:extLst>
          </p:cNvPr>
          <p:cNvPicPr>
            <a:picLocks noChangeAspect="1"/>
          </p:cNvPicPr>
          <p:nvPr/>
        </p:nvPicPr>
        <p:blipFill>
          <a:blip r:embed="rId3"/>
          <a:stretch>
            <a:fillRect/>
          </a:stretch>
        </p:blipFill>
        <p:spPr>
          <a:xfrm>
            <a:off x="-19218" y="987532"/>
            <a:ext cx="12192000" cy="5870468"/>
          </a:xfrm>
          <a:prstGeom prst="rect">
            <a:avLst/>
          </a:prstGeom>
        </p:spPr>
      </p:pic>
    </p:spTree>
    <p:extLst>
      <p:ext uri="{BB962C8B-B14F-4D97-AF65-F5344CB8AC3E}">
        <p14:creationId xmlns:p14="http://schemas.microsoft.com/office/powerpoint/2010/main" val="298199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780696" cy="461665"/>
          </a:xfrm>
          <a:prstGeom prst="rect">
            <a:avLst/>
          </a:prstGeom>
          <a:noFill/>
        </p:spPr>
        <p:txBody>
          <a:bodyPr wrap="square" rtlCol="0">
            <a:spAutoFit/>
          </a:bodyPr>
          <a:lstStyle/>
          <a:p>
            <a:r>
              <a:rPr lang="en-US" sz="2400" b="1" dirty="0" err="1"/>
              <a:t>Giỏ</a:t>
            </a:r>
            <a:r>
              <a:rPr lang="en-US" sz="2400" b="1" dirty="0"/>
              <a:t> </a:t>
            </a:r>
            <a:r>
              <a:rPr lang="en-US" sz="2400" b="1" dirty="0" err="1"/>
              <a:t>Hàng</a:t>
            </a:r>
            <a:endParaRPr lang="en-US" sz="2400" b="1" dirty="0"/>
          </a:p>
        </p:txBody>
      </p:sp>
      <p:pic>
        <p:nvPicPr>
          <p:cNvPr id="4" name="Picture 3">
            <a:extLst>
              <a:ext uri="{FF2B5EF4-FFF2-40B4-BE49-F238E27FC236}">
                <a16:creationId xmlns:a16="http://schemas.microsoft.com/office/drawing/2014/main" id="{6D04EE0F-6190-0D60-37B1-85CB4BB7A90A}"/>
              </a:ext>
            </a:extLst>
          </p:cNvPr>
          <p:cNvPicPr>
            <a:picLocks noChangeAspect="1"/>
          </p:cNvPicPr>
          <p:nvPr/>
        </p:nvPicPr>
        <p:blipFill>
          <a:blip r:embed="rId3"/>
          <a:stretch>
            <a:fillRect/>
          </a:stretch>
        </p:blipFill>
        <p:spPr>
          <a:xfrm>
            <a:off x="263352" y="550552"/>
            <a:ext cx="5475427" cy="6034837"/>
          </a:xfrm>
          <a:prstGeom prst="rect">
            <a:avLst/>
          </a:prstGeom>
        </p:spPr>
      </p:pic>
      <p:pic>
        <p:nvPicPr>
          <p:cNvPr id="6" name="Picture 5">
            <a:extLst>
              <a:ext uri="{FF2B5EF4-FFF2-40B4-BE49-F238E27FC236}">
                <a16:creationId xmlns:a16="http://schemas.microsoft.com/office/drawing/2014/main" id="{F7AE90C0-A95C-3DAD-A721-3BADF421DAA2}"/>
              </a:ext>
            </a:extLst>
          </p:cNvPr>
          <p:cNvPicPr>
            <a:picLocks noChangeAspect="1"/>
          </p:cNvPicPr>
          <p:nvPr/>
        </p:nvPicPr>
        <p:blipFill>
          <a:blip r:embed="rId4"/>
          <a:stretch>
            <a:fillRect/>
          </a:stretch>
        </p:blipFill>
        <p:spPr>
          <a:xfrm>
            <a:off x="6953163" y="2893985"/>
            <a:ext cx="3858163" cy="1286054"/>
          </a:xfrm>
          <a:prstGeom prst="rect">
            <a:avLst/>
          </a:prstGeom>
        </p:spPr>
      </p:pic>
      <p:sp>
        <p:nvSpPr>
          <p:cNvPr id="7" name="Arrow: Right 6">
            <a:extLst>
              <a:ext uri="{FF2B5EF4-FFF2-40B4-BE49-F238E27FC236}">
                <a16:creationId xmlns:a16="http://schemas.microsoft.com/office/drawing/2014/main" id="{427B7C21-8237-094A-F46B-DEC8DA60A469}"/>
              </a:ext>
            </a:extLst>
          </p:cNvPr>
          <p:cNvSpPr/>
          <p:nvPr/>
        </p:nvSpPr>
        <p:spPr>
          <a:xfrm>
            <a:off x="5807967" y="3284984"/>
            <a:ext cx="1077301" cy="50405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D19F99-46F7-7053-79DB-0982572DA443}"/>
              </a:ext>
            </a:extLst>
          </p:cNvPr>
          <p:cNvPicPr>
            <a:picLocks noChangeAspect="1"/>
          </p:cNvPicPr>
          <p:nvPr/>
        </p:nvPicPr>
        <p:blipFill>
          <a:blip r:embed="rId5"/>
          <a:stretch>
            <a:fillRect/>
          </a:stretch>
        </p:blipFill>
        <p:spPr>
          <a:xfrm>
            <a:off x="6937112" y="2810627"/>
            <a:ext cx="3867690" cy="1514686"/>
          </a:xfrm>
          <a:prstGeom prst="rect">
            <a:avLst/>
          </a:prstGeom>
        </p:spPr>
      </p:pic>
      <p:pic>
        <p:nvPicPr>
          <p:cNvPr id="1028" name="Picture 4">
            <a:extLst>
              <a:ext uri="{FF2B5EF4-FFF2-40B4-BE49-F238E27FC236}">
                <a16:creationId xmlns:a16="http://schemas.microsoft.com/office/drawing/2014/main" id="{5995C1C9-123E-5866-E59A-7B24C80D0E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421614">
            <a:off x="-670962" y="6291546"/>
            <a:ext cx="804179" cy="8041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332A59F-30DE-FE6D-519B-1E08D7CDE0FB}"/>
              </a:ext>
            </a:extLst>
          </p:cNvPr>
          <p:cNvPicPr>
            <a:picLocks noChangeAspect="1"/>
          </p:cNvPicPr>
          <p:nvPr/>
        </p:nvPicPr>
        <p:blipFill>
          <a:blip r:embed="rId7"/>
          <a:stretch>
            <a:fillRect/>
          </a:stretch>
        </p:blipFill>
        <p:spPr>
          <a:xfrm>
            <a:off x="6926768" y="2638003"/>
            <a:ext cx="4168924" cy="1859934"/>
          </a:xfrm>
          <a:prstGeom prst="rect">
            <a:avLst/>
          </a:prstGeom>
        </p:spPr>
      </p:pic>
      <p:pic>
        <p:nvPicPr>
          <p:cNvPr id="15" name="Picture 4">
            <a:extLst>
              <a:ext uri="{FF2B5EF4-FFF2-40B4-BE49-F238E27FC236}">
                <a16:creationId xmlns:a16="http://schemas.microsoft.com/office/drawing/2014/main" id="{B045BF8E-C884-85AB-E1FD-EE7DD781EF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8065" y="6847705"/>
            <a:ext cx="804179" cy="804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CB8CE77-F20F-D6D4-AD37-93EF70B2E14D}"/>
              </a:ext>
            </a:extLst>
          </p:cNvPr>
          <p:cNvPicPr>
            <a:picLocks noChangeAspect="1"/>
          </p:cNvPicPr>
          <p:nvPr/>
        </p:nvPicPr>
        <p:blipFill>
          <a:blip r:embed="rId8"/>
          <a:stretch>
            <a:fillRect/>
          </a:stretch>
        </p:blipFill>
        <p:spPr>
          <a:xfrm>
            <a:off x="6937112" y="3116514"/>
            <a:ext cx="5007358" cy="1319507"/>
          </a:xfrm>
          <a:prstGeom prst="rect">
            <a:avLst/>
          </a:prstGeom>
        </p:spPr>
      </p:pic>
    </p:spTree>
    <p:extLst>
      <p:ext uri="{BB962C8B-B14F-4D97-AF65-F5344CB8AC3E}">
        <p14:creationId xmlns:p14="http://schemas.microsoft.com/office/powerpoint/2010/main" val="2654893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5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75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0.0095 0.01967 L 0.41576 -0.53889 " pathEditMode="relative" rAng="0" ptsTypes="AA">
                                      <p:cBhvr>
                                        <p:cTn id="28" dur="2000" fill="hold"/>
                                        <p:tgtEl>
                                          <p:spTgt spid="1028"/>
                                        </p:tgtEl>
                                        <p:attrNameLst>
                                          <p:attrName>ppt_x</p:attrName>
                                          <p:attrName>ppt_y</p:attrName>
                                        </p:attrNameLst>
                                      </p:cBhvr>
                                      <p:rCtr x="21263" y="-27940"/>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0.04779 -0.01737 L 0.76472 -0.38542 " pathEditMode="relative" rAng="0" ptsTypes="AA">
                                      <p:cBhvr>
                                        <p:cTn id="37" dur="2000" fill="hold"/>
                                        <p:tgtEl>
                                          <p:spTgt spid="1028"/>
                                        </p:tgtEl>
                                        <p:attrNameLst>
                                          <p:attrName>ppt_x</p:attrName>
                                          <p:attrName>ppt_y</p:attrName>
                                        </p:attrNameLst>
                                      </p:cBhvr>
                                      <p:rCtr x="35846" y="-18403"/>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28"/>
                                        </p:tgtEl>
                                      </p:cBhvr>
                                    </p:animEffect>
                                    <p:set>
                                      <p:cBhvr>
                                        <p:cTn id="42" dur="1" fill="hold">
                                          <p:stCondLst>
                                            <p:cond delay="499"/>
                                          </p:stCondLst>
                                        </p:cTn>
                                        <p:tgtEl>
                                          <p:spTgt spid="102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2.91667E-6 4.07407E-6 L 0.00521 -0.44769 " pathEditMode="relative" rAng="0" ptsTypes="AA">
                                      <p:cBhvr>
                                        <p:cTn id="54" dur="2000" fill="hold"/>
                                        <p:tgtEl>
                                          <p:spTgt spid="15"/>
                                        </p:tgtEl>
                                        <p:attrNameLst>
                                          <p:attrName>ppt_x</p:attrName>
                                          <p:attrName>ppt_y</p:attrName>
                                        </p:attrNameLst>
                                      </p:cBhvr>
                                      <p:rCtr x="260" y="-22384"/>
                                    </p:animMotion>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8806077" y="-99392"/>
            <a:ext cx="4010499" cy="606823"/>
          </a:xfrm>
          <a:prstGeom prst="rect">
            <a:avLst/>
          </a:prstGeom>
        </p:spPr>
        <p:txBody>
          <a:bodyPr spcFirstLastPara="1" vert="horz" wrap="square" lIns="121900" tIns="121900" rIns="121900" bIns="121900" rtlCol="0" anchor="b" anchorCtr="0">
            <a:noAutofit/>
          </a:bodyPr>
          <a:lstStyle/>
          <a:p>
            <a:r>
              <a:rPr lang="en-US" sz="2800" b="1" dirty="0"/>
              <a:t>Giao </a:t>
            </a:r>
            <a:r>
              <a:rPr lang="en-US" sz="2800" b="1" dirty="0" err="1"/>
              <a:t>Diện</a:t>
            </a:r>
            <a:r>
              <a:rPr lang="en-US" sz="2800" b="1" dirty="0"/>
              <a:t> Trang Web</a:t>
            </a:r>
          </a:p>
        </p:txBody>
      </p:sp>
      <p:sp>
        <p:nvSpPr>
          <p:cNvPr id="11" name="TextBox 10">
            <a:extLst>
              <a:ext uri="{FF2B5EF4-FFF2-40B4-BE49-F238E27FC236}">
                <a16:creationId xmlns:a16="http://schemas.microsoft.com/office/drawing/2014/main" id="{4EEC5816-BD03-DACC-6F5E-C708C1A67460}"/>
              </a:ext>
            </a:extLst>
          </p:cNvPr>
          <p:cNvSpPr txBox="1"/>
          <p:nvPr/>
        </p:nvSpPr>
        <p:spPr>
          <a:xfrm>
            <a:off x="11048" y="0"/>
            <a:ext cx="3780696" cy="461665"/>
          </a:xfrm>
          <a:prstGeom prst="rect">
            <a:avLst/>
          </a:prstGeom>
          <a:noFill/>
        </p:spPr>
        <p:txBody>
          <a:bodyPr wrap="square" rtlCol="0">
            <a:spAutoFit/>
          </a:bodyPr>
          <a:lstStyle/>
          <a:p>
            <a:r>
              <a:rPr lang="en-US" sz="2400" b="1" dirty="0" err="1"/>
              <a:t>Giỏ</a:t>
            </a:r>
            <a:r>
              <a:rPr lang="en-US" sz="2400" b="1" dirty="0"/>
              <a:t> </a:t>
            </a:r>
            <a:r>
              <a:rPr lang="en-US" sz="2400" b="1" dirty="0" err="1"/>
              <a:t>Hàng</a:t>
            </a:r>
            <a:endParaRPr lang="en-US" sz="2400" b="1" dirty="0"/>
          </a:p>
        </p:txBody>
      </p:sp>
      <p:pic>
        <p:nvPicPr>
          <p:cNvPr id="3" name="Picture 2">
            <a:extLst>
              <a:ext uri="{FF2B5EF4-FFF2-40B4-BE49-F238E27FC236}">
                <a16:creationId xmlns:a16="http://schemas.microsoft.com/office/drawing/2014/main" id="{45C00469-6617-C72E-755B-3DA04E242C22}"/>
              </a:ext>
            </a:extLst>
          </p:cNvPr>
          <p:cNvPicPr>
            <a:picLocks noChangeAspect="1"/>
          </p:cNvPicPr>
          <p:nvPr/>
        </p:nvPicPr>
        <p:blipFill rotWithShape="1">
          <a:blip r:embed="rId3"/>
          <a:srcRect r="10221"/>
          <a:stretch/>
        </p:blipFill>
        <p:spPr>
          <a:xfrm>
            <a:off x="3503712" y="980728"/>
            <a:ext cx="5040560" cy="5417123"/>
          </a:xfrm>
          <a:prstGeom prst="rect">
            <a:avLst/>
          </a:prstGeom>
        </p:spPr>
      </p:pic>
    </p:spTree>
    <p:extLst>
      <p:ext uri="{BB962C8B-B14F-4D97-AF65-F5344CB8AC3E}">
        <p14:creationId xmlns:p14="http://schemas.microsoft.com/office/powerpoint/2010/main" val="45936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5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5674149" y="2642141"/>
            <a:ext cx="6552728" cy="1014800"/>
          </a:xfrm>
          <a:prstGeom prst="rect">
            <a:avLst/>
          </a:prstGeom>
        </p:spPr>
        <p:txBody>
          <a:bodyPr spcFirstLastPara="1" vert="horz" wrap="square" lIns="121900" tIns="121900" rIns="121900" bIns="121900" rtlCol="0" anchor="b" anchorCtr="0">
            <a:noAutofit/>
          </a:bodyPr>
          <a:lstStyle/>
          <a:p>
            <a:r>
              <a:rPr lang="en-US" sz="4400" b="1" dirty="0" err="1"/>
              <a:t>Chức</a:t>
            </a:r>
            <a:r>
              <a:rPr lang="en-US" sz="4400" b="1" dirty="0"/>
              <a:t> </a:t>
            </a:r>
            <a:r>
              <a:rPr lang="en-US" sz="4400" b="1" dirty="0" err="1"/>
              <a:t>Năng</a:t>
            </a:r>
            <a:r>
              <a:rPr lang="en-US" sz="4400" b="1" dirty="0"/>
              <a:t> </a:t>
            </a:r>
            <a:r>
              <a:rPr lang="en-US" sz="4400" b="1" dirty="0" err="1"/>
              <a:t>Của</a:t>
            </a:r>
            <a:r>
              <a:rPr lang="en-US" sz="4400" b="1" dirty="0"/>
              <a:t> Trang Web</a:t>
            </a:r>
          </a:p>
        </p:txBody>
      </p:sp>
      <p:sp>
        <p:nvSpPr>
          <p:cNvPr id="360" name="Google Shape;360;p39"/>
          <p:cNvSpPr txBox="1">
            <a:spLocks noGrp="1"/>
          </p:cNvSpPr>
          <p:nvPr>
            <p:ph type="title" idx="2"/>
          </p:nvPr>
        </p:nvSpPr>
        <p:spPr>
          <a:xfrm>
            <a:off x="5674149" y="1636049"/>
            <a:ext cx="2582400" cy="1270000"/>
          </a:xfrm>
          <a:prstGeom prst="rect">
            <a:avLst/>
          </a:prstGeom>
        </p:spPr>
        <p:txBody>
          <a:bodyPr spcFirstLastPara="1" vert="horz" wrap="square" lIns="121900" tIns="121900" rIns="121900" bIns="121900" rtlCol="0" anchor="b" anchorCtr="0">
            <a:noAutofit/>
          </a:bodyPr>
          <a:lstStyle/>
          <a:p>
            <a:r>
              <a:rPr lang="en" dirty="0"/>
              <a:t>04</a:t>
            </a:r>
            <a:endParaRPr dirty="0"/>
          </a:p>
        </p:txBody>
      </p:sp>
      <p:sp>
        <p:nvSpPr>
          <p:cNvPr id="361" name="Google Shape;361;p39"/>
          <p:cNvSpPr txBox="1">
            <a:spLocks noGrp="1"/>
          </p:cNvSpPr>
          <p:nvPr>
            <p:ph type="subTitle" idx="1"/>
          </p:nvPr>
        </p:nvSpPr>
        <p:spPr>
          <a:xfrm>
            <a:off x="5946540" y="3656941"/>
            <a:ext cx="4958664" cy="875200"/>
          </a:xfrm>
          <a:prstGeom prst="rect">
            <a:avLst/>
          </a:prstGeom>
        </p:spPr>
        <p:txBody>
          <a:bodyPr spcFirstLastPara="1" vert="horz" wrap="square" lIns="121900" tIns="121900" rIns="121900" bIns="121900" rtlCol="0" anchor="t" anchorCtr="0">
            <a:noAutofit/>
          </a:bodyPr>
          <a:lstStyle/>
          <a:p>
            <a:pPr marL="0" indent="0"/>
            <a:r>
              <a:rPr lang="vi-VN" dirty="0"/>
              <a:t>Cung cấp cho người dùng những thông tin sản phẩm</a:t>
            </a:r>
          </a:p>
        </p:txBody>
      </p:sp>
      <p:grpSp>
        <p:nvGrpSpPr>
          <p:cNvPr id="363" name="Google Shape;363;p39"/>
          <p:cNvGrpSpPr/>
          <p:nvPr/>
        </p:nvGrpSpPr>
        <p:grpSpPr>
          <a:xfrm>
            <a:off x="10709799" y="685807"/>
            <a:ext cx="529708" cy="571224"/>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grpSp>
      <p:pic>
        <p:nvPicPr>
          <p:cNvPr id="10" name="Picture Placeholder 9">
            <a:extLst>
              <a:ext uri="{FF2B5EF4-FFF2-40B4-BE49-F238E27FC236}">
                <a16:creationId xmlns:a16="http://schemas.microsoft.com/office/drawing/2014/main" id="{AF2EB842-2EE2-27D0-221E-EDC8DDE780A6}"/>
              </a:ext>
            </a:extLst>
          </p:cNvPr>
          <p:cNvPicPr>
            <a:picLocks noGrp="1" noChangeAspect="1"/>
          </p:cNvPicPr>
          <p:nvPr>
            <p:ph type="pic" idx="3"/>
          </p:nvPr>
        </p:nvPicPr>
        <p:blipFill rotWithShape="1">
          <a:blip r:embed="rId3"/>
          <a:srcRect l="15249" t="-35779" r="7322" b="-27850"/>
          <a:stretch/>
        </p:blipFill>
        <p:spPr>
          <a:xfrm>
            <a:off x="952500" y="1251601"/>
            <a:ext cx="4448400" cy="4359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082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29C53D8-E81C-12E2-7AF1-1FB3C50A8BCC}"/>
              </a:ext>
            </a:extLst>
          </p:cNvPr>
          <p:cNvPicPr>
            <a:picLocks noChangeAspect="1"/>
          </p:cNvPicPr>
          <p:nvPr/>
        </p:nvPicPr>
        <p:blipFill>
          <a:blip r:embed="rId2"/>
          <a:stretch>
            <a:fillRect/>
          </a:stretch>
        </p:blipFill>
        <p:spPr>
          <a:xfrm>
            <a:off x="4916202" y="778406"/>
            <a:ext cx="8067294" cy="5378196"/>
          </a:xfrm>
          <a:prstGeom prst="rect">
            <a:avLst/>
          </a:prstGeom>
        </p:spPr>
      </p:pic>
      <p:pic>
        <p:nvPicPr>
          <p:cNvPr id="38" name="!!Picture 13">
            <a:extLst>
              <a:ext uri="{FF2B5EF4-FFF2-40B4-BE49-F238E27FC236}">
                <a16:creationId xmlns:a16="http://schemas.microsoft.com/office/drawing/2014/main" id="{265CCEC4-855D-1E7B-C360-D39A027F22BE}"/>
              </a:ext>
            </a:extLst>
          </p:cNvPr>
          <p:cNvPicPr>
            <a:picLocks noChangeAspect="1"/>
          </p:cNvPicPr>
          <p:nvPr/>
        </p:nvPicPr>
        <p:blipFill rotWithShape="1">
          <a:blip r:embed="rId3"/>
          <a:srcRect l="13415" t="-51958" r="13415" b="101958"/>
          <a:stretch/>
        </p:blipFill>
        <p:spPr>
          <a:xfrm>
            <a:off x="-1070219" y="-20259"/>
            <a:ext cx="12192000" cy="3429001"/>
          </a:xfrm>
          <a:prstGeom prst="rect">
            <a:avLst/>
          </a:prstGeom>
        </p:spPr>
      </p:pic>
      <p:pic>
        <p:nvPicPr>
          <p:cNvPr id="39" name="!!Picture 14">
            <a:extLst>
              <a:ext uri="{FF2B5EF4-FFF2-40B4-BE49-F238E27FC236}">
                <a16:creationId xmlns:a16="http://schemas.microsoft.com/office/drawing/2014/main" id="{86FBB811-8D24-466D-BC38-4F114E2297E8}"/>
              </a:ext>
            </a:extLst>
          </p:cNvPr>
          <p:cNvPicPr>
            <a:picLocks noChangeAspect="1"/>
          </p:cNvPicPr>
          <p:nvPr/>
        </p:nvPicPr>
        <p:blipFill rotWithShape="1">
          <a:blip r:embed="rId3"/>
          <a:srcRect l="13415" t="100973" r="13415" b="-50973"/>
          <a:stretch/>
        </p:blipFill>
        <p:spPr>
          <a:xfrm>
            <a:off x="135409" y="3365073"/>
            <a:ext cx="12192000" cy="3429001"/>
          </a:xfrm>
          <a:prstGeom prst="rect">
            <a:avLst/>
          </a:prstGeom>
        </p:spPr>
      </p:pic>
      <p:cxnSp>
        <p:nvCxnSpPr>
          <p:cNvPr id="36" name="!!Straight Connector 35">
            <a:extLst>
              <a:ext uri="{FF2B5EF4-FFF2-40B4-BE49-F238E27FC236}">
                <a16:creationId xmlns:a16="http://schemas.microsoft.com/office/drawing/2014/main" id="{AC2740A8-08A8-7F52-3397-7469B8DB5AB2}"/>
              </a:ext>
            </a:extLst>
          </p:cNvPr>
          <p:cNvCxnSpPr>
            <a:cxnSpLocks/>
          </p:cNvCxnSpPr>
          <p:nvPr/>
        </p:nvCxnSpPr>
        <p:spPr>
          <a:xfrm>
            <a:off x="5821140" y="1556792"/>
            <a:ext cx="0" cy="53904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1">
            <a:extLst>
              <a:ext uri="{FF2B5EF4-FFF2-40B4-BE49-F238E27FC236}">
                <a16:creationId xmlns:a16="http://schemas.microsoft.com/office/drawing/2014/main" id="{48EF7238-0EF4-EF20-F571-CBB90BA85D36}"/>
              </a:ext>
            </a:extLst>
          </p:cNvPr>
          <p:cNvSpPr txBox="1"/>
          <p:nvPr/>
        </p:nvSpPr>
        <p:spPr>
          <a:xfrm>
            <a:off x="58088" y="1959160"/>
            <a:ext cx="5763052" cy="1077218"/>
          </a:xfrm>
          <a:prstGeom prst="rect">
            <a:avLst/>
          </a:prstGeom>
          <a:noFill/>
        </p:spPr>
        <p:txBody>
          <a:bodyPr wrap="square" rtlCol="0">
            <a:spAutoFit/>
          </a:bodyPr>
          <a:lstStyle/>
          <a:p>
            <a:pPr algn="ctr"/>
            <a:r>
              <a:rPr lang="en-US" sz="3200" dirty="0">
                <a:solidFill>
                  <a:schemeClr val="accent4">
                    <a:lumMod val="50000"/>
                  </a:schemeClr>
                </a:solidFill>
                <a:latin typeface="Paytone One" pitchFamily="2" charset="77"/>
              </a:rPr>
              <a:t>ĐỀ TÀI: PHÁT TRIỂN TRANG THƯƠNG MẠI ĐIỆN TỬ</a:t>
            </a:r>
            <a:endParaRPr lang="en-VN" sz="3200" dirty="0">
              <a:solidFill>
                <a:schemeClr val="accent4">
                  <a:lumMod val="50000"/>
                </a:schemeClr>
              </a:solidFill>
              <a:latin typeface="Paytone One" pitchFamily="2" charset="77"/>
            </a:endParaRPr>
          </a:p>
        </p:txBody>
      </p:sp>
      <p:grpSp>
        <p:nvGrpSpPr>
          <p:cNvPr id="19" name="!!Group 18ÊFÈGẺVGR">
            <a:extLst>
              <a:ext uri="{FF2B5EF4-FFF2-40B4-BE49-F238E27FC236}">
                <a16:creationId xmlns:a16="http://schemas.microsoft.com/office/drawing/2014/main" id="{A9D6A1B0-E41C-7D9A-8E2B-E10CFA76B932}"/>
              </a:ext>
            </a:extLst>
          </p:cNvPr>
          <p:cNvGrpSpPr/>
          <p:nvPr/>
        </p:nvGrpSpPr>
        <p:grpSpPr>
          <a:xfrm>
            <a:off x="58088" y="5873660"/>
            <a:ext cx="2776538" cy="867229"/>
            <a:chOff x="308224" y="2831824"/>
            <a:chExt cx="5140889" cy="912297"/>
          </a:xfrm>
        </p:grpSpPr>
        <p:sp>
          <p:nvSpPr>
            <p:cNvPr id="9" name="Rounded Rectangle 8">
              <a:extLst>
                <a:ext uri="{FF2B5EF4-FFF2-40B4-BE49-F238E27FC236}">
                  <a16:creationId xmlns:a16="http://schemas.microsoft.com/office/drawing/2014/main" id="{A7C61D03-B375-1383-02A0-93FADBE89F90}"/>
                </a:ext>
              </a:extLst>
            </p:cNvPr>
            <p:cNvSpPr/>
            <p:nvPr/>
          </p:nvSpPr>
          <p:spPr>
            <a:xfrm>
              <a:off x="308224" y="2831824"/>
              <a:ext cx="5140889" cy="912297"/>
            </a:xfrm>
            <a:prstGeom prst="roundRect">
              <a:avLst>
                <a:gd name="adj" fmla="val 28413"/>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accent6">
                    <a:lumMod val="50000"/>
                  </a:schemeClr>
                </a:solidFill>
              </a:endParaRPr>
            </a:p>
          </p:txBody>
        </p:sp>
        <p:sp>
          <p:nvSpPr>
            <p:cNvPr id="17" name="!!TextBox 1">
              <a:extLst>
                <a:ext uri="{FF2B5EF4-FFF2-40B4-BE49-F238E27FC236}">
                  <a16:creationId xmlns:a16="http://schemas.microsoft.com/office/drawing/2014/main" id="{4D3E9222-EFD4-95BE-FC46-21D020EC2464}"/>
                </a:ext>
              </a:extLst>
            </p:cNvPr>
            <p:cNvSpPr txBox="1"/>
            <p:nvPr/>
          </p:nvSpPr>
          <p:spPr>
            <a:xfrm>
              <a:off x="451387" y="2933155"/>
              <a:ext cx="4997725" cy="465406"/>
            </a:xfrm>
            <a:prstGeom prst="rect">
              <a:avLst/>
            </a:prstGeom>
            <a:noFill/>
          </p:spPr>
          <p:txBody>
            <a:bodyPr wrap="square" rtlCol="0">
              <a:spAutoFit/>
            </a:bodyPr>
            <a:lstStyle/>
            <a:p>
              <a:r>
                <a:rPr lang="en-US" sz="2000" dirty="0">
                  <a:solidFill>
                    <a:schemeClr val="accent6">
                      <a:lumMod val="50000"/>
                    </a:schemeClr>
                  </a:solidFill>
                  <a:latin typeface="Paytone One" pitchFamily="2" charset="77"/>
                </a:rPr>
                <a:t>Ngô Thành Đạt</a:t>
              </a:r>
              <a:endParaRPr lang="en-VN" sz="2000" dirty="0">
                <a:solidFill>
                  <a:schemeClr val="accent6">
                    <a:lumMod val="50000"/>
                  </a:schemeClr>
                </a:solidFill>
                <a:latin typeface="Paytone One" pitchFamily="2" charset="77"/>
              </a:endParaRPr>
            </a:p>
          </p:txBody>
        </p:sp>
        <p:sp>
          <p:nvSpPr>
            <p:cNvPr id="18" name="!!TextBox 1">
              <a:extLst>
                <a:ext uri="{FF2B5EF4-FFF2-40B4-BE49-F238E27FC236}">
                  <a16:creationId xmlns:a16="http://schemas.microsoft.com/office/drawing/2014/main" id="{2C501DFB-77B5-7DAC-A4B0-3D5C9BD6EAC7}"/>
                </a:ext>
              </a:extLst>
            </p:cNvPr>
            <p:cNvSpPr txBox="1"/>
            <p:nvPr/>
          </p:nvSpPr>
          <p:spPr>
            <a:xfrm>
              <a:off x="484565" y="3327912"/>
              <a:ext cx="4121536" cy="358005"/>
            </a:xfrm>
            <a:prstGeom prst="rect">
              <a:avLst/>
            </a:prstGeom>
            <a:noFill/>
          </p:spPr>
          <p:txBody>
            <a:bodyPr wrap="square" rtlCol="0">
              <a:spAutoFit/>
            </a:bodyPr>
            <a:lstStyle/>
            <a:p>
              <a:r>
                <a:rPr lang="en-US" sz="1400" dirty="0">
                  <a:solidFill>
                    <a:schemeClr val="accent6">
                      <a:lumMod val="50000"/>
                    </a:schemeClr>
                  </a:solidFill>
                  <a:latin typeface="Paytone One" pitchFamily="2" charset="77"/>
                </a:rPr>
                <a:t>MSSV: 22103015</a:t>
              </a:r>
              <a:endParaRPr lang="en-VN" sz="1400" dirty="0">
                <a:solidFill>
                  <a:schemeClr val="accent6">
                    <a:lumMod val="50000"/>
                  </a:schemeClr>
                </a:solidFill>
                <a:latin typeface="Paytone One" pitchFamily="2" charset="77"/>
              </a:endParaRPr>
            </a:p>
          </p:txBody>
        </p:sp>
      </p:grpSp>
      <p:sp>
        <p:nvSpPr>
          <p:cNvPr id="4" name="!!Rounded Rectangle 3">
            <a:extLst>
              <a:ext uri="{FF2B5EF4-FFF2-40B4-BE49-F238E27FC236}">
                <a16:creationId xmlns:a16="http://schemas.microsoft.com/office/drawing/2014/main" id="{B665FBB9-94B6-F3E1-2FD0-4E616B91FE34}"/>
              </a:ext>
            </a:extLst>
          </p:cNvPr>
          <p:cNvSpPr/>
          <p:nvPr/>
        </p:nvSpPr>
        <p:spPr>
          <a:xfrm>
            <a:off x="1887158" y="787577"/>
            <a:ext cx="8400649" cy="45719"/>
          </a:xfrm>
          <a:prstGeom prst="roundRect">
            <a:avLst>
              <a:gd name="adj" fmla="val 50000"/>
            </a:avLst>
          </a:prstGeom>
          <a:solidFill>
            <a:srgbClr val="10563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accent6">
                  <a:lumMod val="50000"/>
                </a:schemeClr>
              </a:solidFill>
            </a:endParaRPr>
          </a:p>
        </p:txBody>
      </p:sp>
      <p:sp>
        <p:nvSpPr>
          <p:cNvPr id="5" name="Freeform 2">
            <a:extLst>
              <a:ext uri="{FF2B5EF4-FFF2-40B4-BE49-F238E27FC236}">
                <a16:creationId xmlns:a16="http://schemas.microsoft.com/office/drawing/2014/main" id="{C1620171-4CE4-B9E1-3F17-50C9EBDC0B42}"/>
              </a:ext>
            </a:extLst>
          </p:cNvPr>
          <p:cNvSpPr/>
          <p:nvPr/>
        </p:nvSpPr>
        <p:spPr>
          <a:xfrm>
            <a:off x="9017632" y="3605309"/>
            <a:ext cx="3479054" cy="4662049"/>
          </a:xfrm>
          <a:custGeom>
            <a:avLst/>
            <a:gdLst/>
            <a:ahLst/>
            <a:cxnLst/>
            <a:rect l="l" t="t" r="r" b="b"/>
            <a:pathLst>
              <a:path w="6141339" h="8229600">
                <a:moveTo>
                  <a:pt x="0" y="0"/>
                </a:moveTo>
                <a:lnTo>
                  <a:pt x="6141340" y="0"/>
                </a:lnTo>
                <a:lnTo>
                  <a:pt x="6141340" y="8229600"/>
                </a:lnTo>
                <a:lnTo>
                  <a:pt x="0" y="8229600"/>
                </a:lnTo>
                <a:lnTo>
                  <a:pt x="0" y="0"/>
                </a:lnTo>
                <a:close/>
              </a:path>
            </a:pathLst>
          </a:custGeom>
          <a:blipFill>
            <a:blip r:embed="rId4"/>
            <a:stretch>
              <a:fillRect/>
            </a:stretch>
          </a:blipFill>
        </p:spPr>
        <p:txBody>
          <a:bodyPr/>
          <a:lstStyle/>
          <a:p>
            <a:endParaRPr lang="en-VN" dirty="0"/>
          </a:p>
        </p:txBody>
      </p:sp>
      <p:sp>
        <p:nvSpPr>
          <p:cNvPr id="7" name="Freeform 2">
            <a:extLst>
              <a:ext uri="{FF2B5EF4-FFF2-40B4-BE49-F238E27FC236}">
                <a16:creationId xmlns:a16="http://schemas.microsoft.com/office/drawing/2014/main" id="{C00AB8DB-18CC-6989-FECB-1CE4268D937E}"/>
              </a:ext>
            </a:extLst>
          </p:cNvPr>
          <p:cNvSpPr/>
          <p:nvPr/>
        </p:nvSpPr>
        <p:spPr>
          <a:xfrm flipH="1">
            <a:off x="5946776" y="3643943"/>
            <a:ext cx="2795996" cy="4291663"/>
          </a:xfrm>
          <a:custGeom>
            <a:avLst/>
            <a:gdLst/>
            <a:ahLst/>
            <a:cxnLst/>
            <a:rect l="l" t="t" r="r" b="b"/>
            <a:pathLst>
              <a:path w="6141339" h="8229600">
                <a:moveTo>
                  <a:pt x="0" y="0"/>
                </a:moveTo>
                <a:lnTo>
                  <a:pt x="6141340" y="0"/>
                </a:lnTo>
                <a:lnTo>
                  <a:pt x="6141340" y="8229600"/>
                </a:lnTo>
                <a:lnTo>
                  <a:pt x="0" y="8229600"/>
                </a:lnTo>
                <a:lnTo>
                  <a:pt x="0" y="0"/>
                </a:lnTo>
                <a:close/>
              </a:path>
            </a:pathLst>
          </a:custGeom>
          <a:blipFill>
            <a:blip r:embed="rId4"/>
            <a:stretch>
              <a:fillRect/>
            </a:stretch>
          </a:blipFill>
        </p:spPr>
        <p:txBody>
          <a:bodyPr/>
          <a:lstStyle/>
          <a:p>
            <a:endParaRPr lang="en-VN"/>
          </a:p>
        </p:txBody>
      </p:sp>
      <p:sp>
        <p:nvSpPr>
          <p:cNvPr id="6" name="Freeform 5">
            <a:extLst>
              <a:ext uri="{FF2B5EF4-FFF2-40B4-BE49-F238E27FC236}">
                <a16:creationId xmlns:a16="http://schemas.microsoft.com/office/drawing/2014/main" id="{A57ED23C-6681-2CDA-D655-5991E8EE87D3}"/>
              </a:ext>
            </a:extLst>
          </p:cNvPr>
          <p:cNvSpPr/>
          <p:nvPr/>
        </p:nvSpPr>
        <p:spPr>
          <a:xfrm rot="184088">
            <a:off x="-10420787" y="-230725"/>
            <a:ext cx="9502947" cy="7319453"/>
          </a:xfrm>
          <a:custGeom>
            <a:avLst/>
            <a:gdLst>
              <a:gd name="connsiteX0" fmla="*/ 0 w 9502947"/>
              <a:gd name="connsiteY0" fmla="*/ 471283 h 7319453"/>
              <a:gd name="connsiteX1" fmla="*/ 8792555 w 9502947"/>
              <a:gd name="connsiteY1" fmla="*/ 0 h 7319453"/>
              <a:gd name="connsiteX2" fmla="*/ 8699471 w 9502947"/>
              <a:gd name="connsiteY2" fmla="*/ 32801 h 7319453"/>
              <a:gd name="connsiteX3" fmla="*/ 9501588 w 9502947"/>
              <a:gd name="connsiteY3" fmla="*/ 1348995 h 7319453"/>
              <a:gd name="connsiteX4" fmla="*/ 7290136 w 9502947"/>
              <a:gd name="connsiteY4" fmla="*/ 3440683 h 7319453"/>
              <a:gd name="connsiteX5" fmla="*/ 8626174 w 9502947"/>
              <a:gd name="connsiteY5" fmla="*/ 5925407 h 7319453"/>
              <a:gd name="connsiteX6" fmla="*/ 7619794 w 9502947"/>
              <a:gd name="connsiteY6" fmla="*/ 6866205 h 7319453"/>
              <a:gd name="connsiteX7" fmla="*/ 7523000 w 9502947"/>
              <a:gd name="connsiteY7" fmla="*/ 6935893 h 7319453"/>
              <a:gd name="connsiteX8" fmla="*/ 367064 w 9502947"/>
              <a:gd name="connsiteY8" fmla="*/ 7319453 h 7319453"/>
              <a:gd name="connsiteX9" fmla="*/ 0 w 9502947"/>
              <a:gd name="connsiteY9" fmla="*/ 471283 h 731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2947" h="7319453">
                <a:moveTo>
                  <a:pt x="0" y="471283"/>
                </a:moveTo>
                <a:lnTo>
                  <a:pt x="8792555" y="0"/>
                </a:lnTo>
                <a:lnTo>
                  <a:pt x="8699471" y="32801"/>
                </a:lnTo>
                <a:cubicBezTo>
                  <a:pt x="8923664" y="456889"/>
                  <a:pt x="9535556" y="758451"/>
                  <a:pt x="9501588" y="1348995"/>
                </a:cubicBezTo>
                <a:cubicBezTo>
                  <a:pt x="9263255" y="2019488"/>
                  <a:pt x="7411380" y="2483946"/>
                  <a:pt x="7290136" y="3440683"/>
                </a:cubicBezTo>
                <a:cubicBezTo>
                  <a:pt x="7372393" y="4296865"/>
                  <a:pt x="8709909" y="4844118"/>
                  <a:pt x="8626174" y="5925407"/>
                </a:cubicBezTo>
                <a:cubicBezTo>
                  <a:pt x="8377278" y="6336212"/>
                  <a:pt x="8010633" y="6589382"/>
                  <a:pt x="7619794" y="6866205"/>
                </a:cubicBezTo>
                <a:lnTo>
                  <a:pt x="7523000" y="6935893"/>
                </a:lnTo>
                <a:lnTo>
                  <a:pt x="367064" y="7319453"/>
                </a:lnTo>
                <a:lnTo>
                  <a:pt x="0" y="471283"/>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0" name="Freeform 9">
            <a:extLst>
              <a:ext uri="{FF2B5EF4-FFF2-40B4-BE49-F238E27FC236}">
                <a16:creationId xmlns:a16="http://schemas.microsoft.com/office/drawing/2014/main" id="{17BD6633-6FA5-2379-D712-1A71DDA35ED3}"/>
              </a:ext>
            </a:extLst>
          </p:cNvPr>
          <p:cNvSpPr/>
          <p:nvPr/>
        </p:nvSpPr>
        <p:spPr>
          <a:xfrm>
            <a:off x="17113224" y="12202"/>
            <a:ext cx="14952334" cy="6858001"/>
          </a:xfrm>
          <a:custGeom>
            <a:avLst/>
            <a:gdLst>
              <a:gd name="connsiteX0" fmla="*/ 5071246 w 14952334"/>
              <a:gd name="connsiteY0" fmla="*/ 0 h 6858001"/>
              <a:gd name="connsiteX1" fmla="*/ 5071246 w 14952334"/>
              <a:gd name="connsiteY1" fmla="*/ 1 h 6858001"/>
              <a:gd name="connsiteX2" fmla="*/ 14952334 w 14952334"/>
              <a:gd name="connsiteY2" fmla="*/ 1 h 6858001"/>
              <a:gd name="connsiteX3" fmla="*/ 14952334 w 14952334"/>
              <a:gd name="connsiteY3" fmla="*/ 6858001 h 6858001"/>
              <a:gd name="connsiteX4" fmla="*/ 5071246 w 14952334"/>
              <a:gd name="connsiteY4" fmla="*/ 6858001 h 6858001"/>
              <a:gd name="connsiteX5" fmla="*/ 5071246 w 14952334"/>
              <a:gd name="connsiteY5" fmla="*/ 6858001 h 6858001"/>
              <a:gd name="connsiteX6" fmla="*/ 45454 w 14952334"/>
              <a:gd name="connsiteY6" fmla="*/ 6858001 h 6858001"/>
              <a:gd name="connsiteX7" fmla="*/ 145839 w 14952334"/>
              <a:gd name="connsiteY7" fmla="*/ 6793594 h 6858001"/>
              <a:gd name="connsiteX8" fmla="*/ 1201131 w 14952334"/>
              <a:gd name="connsiteY8" fmla="*/ 5908009 h 6858001"/>
              <a:gd name="connsiteX9" fmla="*/ 0 w 14952334"/>
              <a:gd name="connsiteY9" fmla="*/ 3355337 h 6858001"/>
              <a:gd name="connsiteX10" fmla="*/ 2320236 w 14952334"/>
              <a:gd name="connsiteY10" fmla="*/ 1385012 h 6858001"/>
              <a:gd name="connsiteX11" fmla="*/ 1589716 w 14952334"/>
              <a:gd name="connsiteY11" fmla="*/ 27773 h 6858001"/>
              <a:gd name="connsiteX12" fmla="*/ 1684422 w 14952334"/>
              <a:gd name="connsiteY1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52334" h="6858001">
                <a:moveTo>
                  <a:pt x="5071246" y="0"/>
                </a:moveTo>
                <a:lnTo>
                  <a:pt x="5071246" y="1"/>
                </a:lnTo>
                <a:lnTo>
                  <a:pt x="14952334" y="1"/>
                </a:lnTo>
                <a:lnTo>
                  <a:pt x="14952334" y="6858001"/>
                </a:lnTo>
                <a:lnTo>
                  <a:pt x="5071246" y="6858001"/>
                </a:lnTo>
                <a:lnTo>
                  <a:pt x="5071246" y="6858001"/>
                </a:lnTo>
                <a:lnTo>
                  <a:pt x="45454" y="6858001"/>
                </a:lnTo>
                <a:lnTo>
                  <a:pt x="145839" y="6793594"/>
                </a:lnTo>
                <a:cubicBezTo>
                  <a:pt x="550935" y="6538087"/>
                  <a:pt x="930605" y="6304904"/>
                  <a:pt x="1201131" y="5908009"/>
                </a:cubicBezTo>
                <a:cubicBezTo>
                  <a:pt x="1342621" y="4832752"/>
                  <a:pt x="36313" y="4214695"/>
                  <a:pt x="0" y="3355337"/>
                </a:cubicBezTo>
                <a:cubicBezTo>
                  <a:pt x="172278" y="2406461"/>
                  <a:pt x="2046358" y="2041788"/>
                  <a:pt x="2320236" y="1385012"/>
                </a:cubicBezTo>
                <a:cubicBezTo>
                  <a:pt x="2385763" y="797133"/>
                  <a:pt x="1790889" y="463252"/>
                  <a:pt x="1589716" y="27773"/>
                </a:cubicBezTo>
                <a:lnTo>
                  <a:pt x="1684422" y="1"/>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43" name="Oval 42">
            <a:extLst>
              <a:ext uri="{FF2B5EF4-FFF2-40B4-BE49-F238E27FC236}">
                <a16:creationId xmlns:a16="http://schemas.microsoft.com/office/drawing/2014/main" id="{3BAF2086-C512-9A09-729E-C90ED82F099B}"/>
              </a:ext>
            </a:extLst>
          </p:cNvPr>
          <p:cNvSpPr/>
          <p:nvPr/>
        </p:nvSpPr>
        <p:spPr>
          <a:xfrm>
            <a:off x="12672759" y="116632"/>
            <a:ext cx="408017" cy="40801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TextBox 14">
            <a:extLst>
              <a:ext uri="{FF2B5EF4-FFF2-40B4-BE49-F238E27FC236}">
                <a16:creationId xmlns:a16="http://schemas.microsoft.com/office/drawing/2014/main" id="{81AB2BAA-35C3-F807-2E82-623E541044DE}"/>
              </a:ext>
            </a:extLst>
          </p:cNvPr>
          <p:cNvSpPr txBox="1"/>
          <p:nvPr/>
        </p:nvSpPr>
        <p:spPr>
          <a:xfrm>
            <a:off x="-8517" y="202140"/>
            <a:ext cx="12192000" cy="584775"/>
          </a:xfrm>
          <a:prstGeom prst="rect">
            <a:avLst/>
          </a:prstGeom>
          <a:noFill/>
        </p:spPr>
        <p:txBody>
          <a:bodyPr wrap="square" rtlCol="0">
            <a:spAutoFit/>
          </a:bodyPr>
          <a:lstStyle/>
          <a:p>
            <a:pPr algn="ctr"/>
            <a:r>
              <a:rPr lang="en-US" sz="3200" dirty="0">
                <a:solidFill>
                  <a:schemeClr val="accent4">
                    <a:lumMod val="50000"/>
                  </a:schemeClr>
                </a:solidFill>
                <a:latin typeface="Paytone One" pitchFamily="2" charset="77"/>
              </a:rPr>
              <a:t>HỌC PHẦN: THIẾT KẾ &amp; LẬP TRÌNH WEB CƠ BẢN</a:t>
            </a:r>
            <a:endParaRPr lang="en-VN" sz="3200" dirty="0">
              <a:solidFill>
                <a:schemeClr val="accent4">
                  <a:lumMod val="50000"/>
                </a:schemeClr>
              </a:solidFill>
              <a:latin typeface="Paytone One" pitchFamily="2" charset="77"/>
            </a:endParaRPr>
          </a:p>
        </p:txBody>
      </p:sp>
      <p:grpSp>
        <p:nvGrpSpPr>
          <p:cNvPr id="2" name="Google Shape;209;p31">
            <a:extLst>
              <a:ext uri="{FF2B5EF4-FFF2-40B4-BE49-F238E27FC236}">
                <a16:creationId xmlns:a16="http://schemas.microsoft.com/office/drawing/2014/main" id="{17793A22-91F6-0474-2E6A-0277DCED3A98}"/>
              </a:ext>
            </a:extLst>
          </p:cNvPr>
          <p:cNvGrpSpPr/>
          <p:nvPr/>
        </p:nvGrpSpPr>
        <p:grpSpPr>
          <a:xfrm>
            <a:off x="4135895" y="6986625"/>
            <a:ext cx="3775334" cy="4441146"/>
            <a:chOff x="5216629" y="1454784"/>
            <a:chExt cx="3261589" cy="3948432"/>
          </a:xfrm>
        </p:grpSpPr>
        <p:sp>
          <p:nvSpPr>
            <p:cNvPr id="3" name="Google Shape;210;p31">
              <a:extLst>
                <a:ext uri="{FF2B5EF4-FFF2-40B4-BE49-F238E27FC236}">
                  <a16:creationId xmlns:a16="http://schemas.microsoft.com/office/drawing/2014/main" id="{0A8F2EF5-AAFA-0169-0371-2B11A8DE08C8}"/>
                </a:ext>
              </a:extLst>
            </p:cNvPr>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121900" tIns="121900" rIns="121900" bIns="121900" anchor="ctr" anchorCtr="0">
              <a:noAutofit/>
            </a:bodyPr>
            <a:lstStyle/>
            <a:p>
              <a:endParaRPr sz="2400"/>
            </a:p>
          </p:txBody>
        </p:sp>
        <p:sp>
          <p:nvSpPr>
            <p:cNvPr id="11" name="Google Shape;211;p31">
              <a:extLst>
                <a:ext uri="{FF2B5EF4-FFF2-40B4-BE49-F238E27FC236}">
                  <a16:creationId xmlns:a16="http://schemas.microsoft.com/office/drawing/2014/main" id="{093DC748-450C-7EEF-4096-9813DDFC227F}"/>
                </a:ext>
              </a:extLst>
            </p:cNvPr>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121900" tIns="121900" rIns="121900" bIns="121900" anchor="ctr" anchorCtr="0">
              <a:noAutofit/>
            </a:bodyPr>
            <a:lstStyle/>
            <a:p>
              <a:endParaRPr sz="2400"/>
            </a:p>
          </p:txBody>
        </p:sp>
        <p:sp>
          <p:nvSpPr>
            <p:cNvPr id="12" name="Google Shape;212;p31">
              <a:extLst>
                <a:ext uri="{FF2B5EF4-FFF2-40B4-BE49-F238E27FC236}">
                  <a16:creationId xmlns:a16="http://schemas.microsoft.com/office/drawing/2014/main" id="{E5CEB88D-4126-DC7A-5316-114B47F23264}"/>
                </a:ext>
              </a:extLst>
            </p:cNvPr>
            <p:cNvSpPr/>
            <p:nvPr/>
          </p:nvSpPr>
          <p:spPr>
            <a:xfrm>
              <a:off x="5665463" y="1454784"/>
              <a:ext cx="2222381" cy="3948432"/>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13" name="Google Shape;213;p31">
              <a:extLst>
                <a:ext uri="{FF2B5EF4-FFF2-40B4-BE49-F238E27FC236}">
                  <a16:creationId xmlns:a16="http://schemas.microsoft.com/office/drawing/2014/main" id="{32440B9F-D8B1-1DE9-7990-9E91E960C031}"/>
                </a:ext>
              </a:extLst>
            </p:cNvPr>
            <p:cNvSpPr/>
            <p:nvPr/>
          </p:nvSpPr>
          <p:spPr>
            <a:xfrm>
              <a:off x="6111671" y="2953418"/>
              <a:ext cx="612767" cy="709583"/>
            </a:xfrm>
            <a:custGeom>
              <a:avLst/>
              <a:gdLst/>
              <a:ahLst/>
              <a:cxnLst/>
              <a:rect l="l" t="t" r="r" b="b"/>
              <a:pathLst>
                <a:path w="17114" h="19818" fill="none" extrusionOk="0">
                  <a:moveTo>
                    <a:pt x="8602" y="16839"/>
                  </a:moveTo>
                  <a:cubicBezTo>
                    <a:pt x="11794" y="16839"/>
                    <a:pt x="13800" y="14864"/>
                    <a:pt x="13800" y="11520"/>
                  </a:cubicBezTo>
                  <a:lnTo>
                    <a:pt x="13800" y="0"/>
                  </a:lnTo>
                  <a:lnTo>
                    <a:pt x="17113" y="0"/>
                  </a:lnTo>
                  <a:lnTo>
                    <a:pt x="17113" y="11520"/>
                  </a:lnTo>
                  <a:cubicBezTo>
                    <a:pt x="17113" y="16687"/>
                    <a:pt x="13891" y="19818"/>
                    <a:pt x="8572" y="19818"/>
                  </a:cubicBezTo>
                  <a:cubicBezTo>
                    <a:pt x="3253" y="19818"/>
                    <a:pt x="0" y="16687"/>
                    <a:pt x="0" y="11520"/>
                  </a:cubicBezTo>
                  <a:lnTo>
                    <a:pt x="0" y="0"/>
                  </a:lnTo>
                  <a:lnTo>
                    <a:pt x="3313" y="0"/>
                  </a:lnTo>
                  <a:lnTo>
                    <a:pt x="3313" y="11520"/>
                  </a:lnTo>
                  <a:cubicBezTo>
                    <a:pt x="3313" y="14833"/>
                    <a:pt x="5350" y="16839"/>
                    <a:pt x="8602" y="16839"/>
                  </a:cubicBez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214;p31">
              <a:extLst>
                <a:ext uri="{FF2B5EF4-FFF2-40B4-BE49-F238E27FC236}">
                  <a16:creationId xmlns:a16="http://schemas.microsoft.com/office/drawing/2014/main" id="{7625C035-D587-F7E0-0F3D-220628347B7A}"/>
                </a:ext>
              </a:extLst>
            </p:cNvPr>
            <p:cNvSpPr/>
            <p:nvPr/>
          </p:nvSpPr>
          <p:spPr>
            <a:xfrm>
              <a:off x="6791867" y="2953418"/>
              <a:ext cx="660638" cy="705251"/>
            </a:xfrm>
            <a:custGeom>
              <a:avLst/>
              <a:gdLst/>
              <a:ahLst/>
              <a:cxnLst/>
              <a:rect l="l" t="t" r="r" b="b"/>
              <a:pathLst>
                <a:path w="18451" h="19697" fill="none" extrusionOk="0">
                  <a:moveTo>
                    <a:pt x="4347" y="0"/>
                  </a:moveTo>
                  <a:lnTo>
                    <a:pt x="9150" y="6839"/>
                  </a:lnTo>
                  <a:lnTo>
                    <a:pt x="14013" y="0"/>
                  </a:lnTo>
                  <a:lnTo>
                    <a:pt x="17873" y="0"/>
                  </a:lnTo>
                  <a:lnTo>
                    <a:pt x="11277" y="9453"/>
                  </a:lnTo>
                  <a:lnTo>
                    <a:pt x="18451" y="19696"/>
                  </a:lnTo>
                  <a:lnTo>
                    <a:pt x="14469" y="19696"/>
                  </a:lnTo>
                  <a:lnTo>
                    <a:pt x="9150" y="12249"/>
                  </a:lnTo>
                  <a:lnTo>
                    <a:pt x="3861" y="19696"/>
                  </a:lnTo>
                  <a:lnTo>
                    <a:pt x="1" y="19696"/>
                  </a:lnTo>
                  <a:lnTo>
                    <a:pt x="7174" y="9605"/>
                  </a:lnTo>
                  <a:lnTo>
                    <a:pt x="487" y="0"/>
                  </a:ln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215;p31">
              <a:extLst>
                <a:ext uri="{FF2B5EF4-FFF2-40B4-BE49-F238E27FC236}">
                  <a16:creationId xmlns:a16="http://schemas.microsoft.com/office/drawing/2014/main" id="{8F62CA2B-CE4A-FA0A-D2D6-2B734E251070}"/>
                </a:ext>
              </a:extLst>
            </p:cNvPr>
            <p:cNvSpPr/>
            <p:nvPr/>
          </p:nvSpPr>
          <p:spPr>
            <a:xfrm>
              <a:off x="5765575" y="1550563"/>
              <a:ext cx="2022123" cy="3743807"/>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216;p31">
              <a:extLst>
                <a:ext uri="{FF2B5EF4-FFF2-40B4-BE49-F238E27FC236}">
                  <a16:creationId xmlns:a16="http://schemas.microsoft.com/office/drawing/2014/main" id="{52800230-A8D9-F4C0-6456-02BFAEFB35B6}"/>
                </a:ext>
              </a:extLst>
            </p:cNvPr>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22" name="Google Shape;217;p31">
              <a:extLst>
                <a:ext uri="{FF2B5EF4-FFF2-40B4-BE49-F238E27FC236}">
                  <a16:creationId xmlns:a16="http://schemas.microsoft.com/office/drawing/2014/main" id="{D3629EBD-D782-C706-A8EB-57E7EC26B3D4}"/>
                </a:ext>
              </a:extLst>
            </p:cNvPr>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23" name="Google Shape;218;p31">
              <a:extLst>
                <a:ext uri="{FF2B5EF4-FFF2-40B4-BE49-F238E27FC236}">
                  <a16:creationId xmlns:a16="http://schemas.microsoft.com/office/drawing/2014/main" id="{023087A6-72F5-76EA-E3CD-7432561771DD}"/>
                </a:ext>
              </a:extLst>
            </p:cNvPr>
            <p:cNvSpPr/>
            <p:nvPr/>
          </p:nvSpPr>
          <p:spPr>
            <a:xfrm>
              <a:off x="5985420" y="1811764"/>
              <a:ext cx="118658" cy="111031"/>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19;p31">
              <a:extLst>
                <a:ext uri="{FF2B5EF4-FFF2-40B4-BE49-F238E27FC236}">
                  <a16:creationId xmlns:a16="http://schemas.microsoft.com/office/drawing/2014/main" id="{E51AA0A4-1ABC-4A5D-BD9F-B763874688E2}"/>
                </a:ext>
              </a:extLst>
            </p:cNvPr>
            <p:cNvSpPr/>
            <p:nvPr/>
          </p:nvSpPr>
          <p:spPr>
            <a:xfrm>
              <a:off x="6044177" y="1776925"/>
              <a:ext cx="36" cy="71861"/>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20;p31">
              <a:extLst>
                <a:ext uri="{FF2B5EF4-FFF2-40B4-BE49-F238E27FC236}">
                  <a16:creationId xmlns:a16="http://schemas.microsoft.com/office/drawing/2014/main" id="{062A078D-B075-E828-701D-D339013546A3}"/>
                </a:ext>
              </a:extLst>
            </p:cNvPr>
            <p:cNvSpPr/>
            <p:nvPr/>
          </p:nvSpPr>
          <p:spPr>
            <a:xfrm>
              <a:off x="7604918" y="1878384"/>
              <a:ext cx="873300" cy="8733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dirty="0"/>
            </a:p>
          </p:txBody>
        </p:sp>
        <p:sp>
          <p:nvSpPr>
            <p:cNvPr id="26" name="Google Shape;221;p31">
              <a:extLst>
                <a:ext uri="{FF2B5EF4-FFF2-40B4-BE49-F238E27FC236}">
                  <a16:creationId xmlns:a16="http://schemas.microsoft.com/office/drawing/2014/main" id="{34BC9757-D878-FE79-42A0-EE20FFDA06DD}"/>
                </a:ext>
              </a:extLst>
            </p:cNvPr>
            <p:cNvSpPr/>
            <p:nvPr/>
          </p:nvSpPr>
          <p:spPr>
            <a:xfrm>
              <a:off x="5216629" y="4186232"/>
              <a:ext cx="873300" cy="8733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grpSp>
          <p:nvGrpSpPr>
            <p:cNvPr id="27" name="Google Shape;222;p31">
              <a:extLst>
                <a:ext uri="{FF2B5EF4-FFF2-40B4-BE49-F238E27FC236}">
                  <a16:creationId xmlns:a16="http://schemas.microsoft.com/office/drawing/2014/main" id="{FC385771-E52D-4E6A-DFB1-E0339E451BD2}"/>
                </a:ext>
              </a:extLst>
            </p:cNvPr>
            <p:cNvGrpSpPr/>
            <p:nvPr/>
          </p:nvGrpSpPr>
          <p:grpSpPr>
            <a:xfrm>
              <a:off x="7769832" y="2041875"/>
              <a:ext cx="543445" cy="546310"/>
              <a:chOff x="6069423" y="2891892"/>
              <a:chExt cx="362321" cy="364231"/>
            </a:xfrm>
          </p:grpSpPr>
          <p:sp>
            <p:nvSpPr>
              <p:cNvPr id="35" name="Google Shape;223;p31">
                <a:extLst>
                  <a:ext uri="{FF2B5EF4-FFF2-40B4-BE49-F238E27FC236}">
                    <a16:creationId xmlns:a16="http://schemas.microsoft.com/office/drawing/2014/main" id="{D752720C-F701-FE3D-06AF-F3E2B503CA5D}"/>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7" name="Google Shape;224;p31">
                <a:extLst>
                  <a:ext uri="{FF2B5EF4-FFF2-40B4-BE49-F238E27FC236}">
                    <a16:creationId xmlns:a16="http://schemas.microsoft.com/office/drawing/2014/main" id="{85147904-3924-E524-0325-3FF97FFFA5D0}"/>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2" name="Google Shape;225;p31">
                <a:extLst>
                  <a:ext uri="{FF2B5EF4-FFF2-40B4-BE49-F238E27FC236}">
                    <a16:creationId xmlns:a16="http://schemas.microsoft.com/office/drawing/2014/main" id="{1A8D2244-7095-7627-454C-FF1A8C7394E5}"/>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4" name="Google Shape;226;p31">
                <a:extLst>
                  <a:ext uri="{FF2B5EF4-FFF2-40B4-BE49-F238E27FC236}">
                    <a16:creationId xmlns:a16="http://schemas.microsoft.com/office/drawing/2014/main" id="{DA810290-39C6-27DE-E701-0CF83E27A0FE}"/>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 name="Google Shape;227;p31">
                <a:extLst>
                  <a:ext uri="{FF2B5EF4-FFF2-40B4-BE49-F238E27FC236}">
                    <a16:creationId xmlns:a16="http://schemas.microsoft.com/office/drawing/2014/main" id="{6CB91949-4B1D-93A6-A826-AEC38C4AAC9B}"/>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6" name="Google Shape;228;p31">
                <a:extLst>
                  <a:ext uri="{FF2B5EF4-FFF2-40B4-BE49-F238E27FC236}">
                    <a16:creationId xmlns:a16="http://schemas.microsoft.com/office/drawing/2014/main" id="{0DFD47E4-2E9F-7B90-CAA0-2EEEBD7B2322}"/>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28" name="Google Shape;229;p31">
              <a:extLst>
                <a:ext uri="{FF2B5EF4-FFF2-40B4-BE49-F238E27FC236}">
                  <a16:creationId xmlns:a16="http://schemas.microsoft.com/office/drawing/2014/main" id="{18EB49FA-C258-036E-2C45-1959BF876DEC}"/>
                </a:ext>
              </a:extLst>
            </p:cNvPr>
            <p:cNvSpPr/>
            <p:nvPr/>
          </p:nvSpPr>
          <p:spPr>
            <a:xfrm>
              <a:off x="7334911" y="4549376"/>
              <a:ext cx="258000" cy="258000"/>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cxnSp>
          <p:nvCxnSpPr>
            <p:cNvPr id="29" name="Google Shape;230;p31">
              <a:extLst>
                <a:ext uri="{FF2B5EF4-FFF2-40B4-BE49-F238E27FC236}">
                  <a16:creationId xmlns:a16="http://schemas.microsoft.com/office/drawing/2014/main" id="{A3AA17C3-3826-E37B-16EA-5685CDEDD69E}"/>
                </a:ext>
              </a:extLst>
            </p:cNvPr>
            <p:cNvCxnSpPr>
              <a:stCxn id="25" idx="2"/>
              <a:endCxn id="28" idx="3"/>
            </p:cNvCxnSpPr>
            <p:nvPr/>
          </p:nvCxnSpPr>
          <p:spPr>
            <a:xfrm rot="5400000">
              <a:off x="6853868" y="3490584"/>
              <a:ext cx="1926600" cy="448800"/>
            </a:xfrm>
            <a:prstGeom prst="bentConnector2">
              <a:avLst/>
            </a:prstGeom>
            <a:noFill/>
            <a:ln w="9525" cap="flat" cmpd="sng">
              <a:solidFill>
                <a:srgbClr val="5C3DA4"/>
              </a:solidFill>
              <a:prstDash val="dash"/>
              <a:round/>
              <a:headEnd type="diamond" w="med" len="med"/>
              <a:tailEnd type="diamond" w="med" len="med"/>
            </a:ln>
          </p:spPr>
        </p:cxnSp>
        <p:grpSp>
          <p:nvGrpSpPr>
            <p:cNvPr id="30" name="Google Shape;231;p31">
              <a:extLst>
                <a:ext uri="{FF2B5EF4-FFF2-40B4-BE49-F238E27FC236}">
                  <a16:creationId xmlns:a16="http://schemas.microsoft.com/office/drawing/2014/main" id="{1F7612D1-5DEC-9682-B847-C3040AF54282}"/>
                </a:ext>
              </a:extLst>
            </p:cNvPr>
            <p:cNvGrpSpPr/>
            <p:nvPr/>
          </p:nvGrpSpPr>
          <p:grpSpPr>
            <a:xfrm>
              <a:off x="5381573" y="4368601"/>
              <a:ext cx="543451" cy="508547"/>
              <a:chOff x="2766264" y="3394042"/>
              <a:chExt cx="294873" cy="275934"/>
            </a:xfrm>
          </p:grpSpPr>
          <p:sp>
            <p:nvSpPr>
              <p:cNvPr id="31" name="Google Shape;232;p31">
                <a:extLst>
                  <a:ext uri="{FF2B5EF4-FFF2-40B4-BE49-F238E27FC236}">
                    <a16:creationId xmlns:a16="http://schemas.microsoft.com/office/drawing/2014/main" id="{C354D6F6-4F97-A14C-FD27-5F173837CDCC}"/>
                  </a:ext>
                </a:extLst>
              </p:cNvPr>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2" name="Google Shape;233;p31">
                <a:extLst>
                  <a:ext uri="{FF2B5EF4-FFF2-40B4-BE49-F238E27FC236}">
                    <a16:creationId xmlns:a16="http://schemas.microsoft.com/office/drawing/2014/main" id="{7C1F7026-7CC9-20C9-E3AA-195CE153D603}"/>
                  </a:ext>
                </a:extLst>
              </p:cNvPr>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3" name="Google Shape;234;p31">
                <a:extLst>
                  <a:ext uri="{FF2B5EF4-FFF2-40B4-BE49-F238E27FC236}">
                    <a16:creationId xmlns:a16="http://schemas.microsoft.com/office/drawing/2014/main" id="{4CE03E1A-8F9B-5CFD-AE56-FE90DF74A54F}"/>
                  </a:ext>
                </a:extLst>
              </p:cNvPr>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4" name="Google Shape;235;p31">
                <a:extLst>
                  <a:ext uri="{FF2B5EF4-FFF2-40B4-BE49-F238E27FC236}">
                    <a16:creationId xmlns:a16="http://schemas.microsoft.com/office/drawing/2014/main" id="{67B4911E-050B-DFE4-5BBD-0FE77B18480D}"/>
                  </a:ext>
                </a:extLst>
              </p:cNvPr>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pic>
        <p:nvPicPr>
          <p:cNvPr id="47" name="Picture 2">
            <a:extLst>
              <a:ext uri="{FF2B5EF4-FFF2-40B4-BE49-F238E27FC236}">
                <a16:creationId xmlns:a16="http://schemas.microsoft.com/office/drawing/2014/main" id="{2A5BA671-84CF-2FAD-17A1-35B096AAD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30834" y="757054"/>
            <a:ext cx="2404212" cy="240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41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4"/>
          <p:cNvSpPr txBox="1">
            <a:spLocks noGrp="1"/>
          </p:cNvSpPr>
          <p:nvPr>
            <p:ph type="subTitle" idx="2"/>
          </p:nvPr>
        </p:nvSpPr>
        <p:spPr>
          <a:xfrm>
            <a:off x="7526215" y="3472102"/>
            <a:ext cx="4176462" cy="530400"/>
          </a:xfrm>
          <a:prstGeom prst="rect">
            <a:avLst/>
          </a:prstGeom>
        </p:spPr>
        <p:txBody>
          <a:bodyPr spcFirstLastPara="1" vert="horz" wrap="square" lIns="121900" tIns="121900" rIns="121900" bIns="121900" rtlCol="0" anchor="b" anchorCtr="0">
            <a:noAutofit/>
          </a:bodyPr>
          <a:lstStyle/>
          <a:p>
            <a:pPr marL="0" indent="0"/>
            <a:r>
              <a:rPr lang="en" dirty="0"/>
              <a:t>Cung cấp thông tin mới nhất cho khách hàng</a:t>
            </a:r>
            <a:endParaRPr dirty="0"/>
          </a:p>
        </p:txBody>
      </p:sp>
      <p:sp>
        <p:nvSpPr>
          <p:cNvPr id="431" name="Google Shape;431;p44"/>
          <p:cNvSpPr txBox="1">
            <a:spLocks noGrp="1"/>
          </p:cNvSpPr>
          <p:nvPr>
            <p:ph type="subTitle" idx="3"/>
          </p:nvPr>
        </p:nvSpPr>
        <p:spPr>
          <a:xfrm>
            <a:off x="1078662" y="3961129"/>
            <a:ext cx="4258417" cy="2359970"/>
          </a:xfrm>
          <a:prstGeom prst="rect">
            <a:avLst/>
          </a:prstGeom>
        </p:spPr>
        <p:txBody>
          <a:bodyPr spcFirstLastPara="1" vert="horz" wrap="square" lIns="121900" tIns="121900" rIns="121900" bIns="121900" rtlCol="0" anchor="t" anchorCtr="0">
            <a:noAutofit/>
          </a:bodyPr>
          <a:lstStyle/>
          <a:p>
            <a:pPr marL="0" indent="0" algn="l"/>
            <a:r>
              <a:rPr lang="en-US" sz="2000" kern="0" dirty="0" err="1">
                <a:effectLst/>
                <a:latin typeface="Times New Roman" panose="02020603050405020304" pitchFamily="18" charset="0"/>
                <a:ea typeface="Times New Roman" panose="02020603050405020304" pitchFamily="18" charset="0"/>
              </a:rPr>
              <a:t>Tạo</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một</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hệ</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thống</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hỗ</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trợ</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khách</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hàng</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hiệu</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quả</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có</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thể</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là</a:t>
            </a:r>
            <a:r>
              <a:rPr lang="en-US" sz="2000" kern="0" dirty="0">
                <a:effectLst/>
                <a:latin typeface="Times New Roman" panose="02020603050405020304" pitchFamily="18" charset="0"/>
                <a:ea typeface="Times New Roman" panose="02020603050405020304" pitchFamily="18" charset="0"/>
              </a:rPr>
              <a:t> qua chat </a:t>
            </a:r>
            <a:r>
              <a:rPr lang="en-US" sz="2000" kern="0" dirty="0" err="1">
                <a:effectLst/>
                <a:latin typeface="Times New Roman" panose="02020603050405020304" pitchFamily="18" charset="0"/>
                <a:ea typeface="Times New Roman" panose="02020603050405020304" pitchFamily="18" charset="0"/>
              </a:rPr>
              <a:t>trực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tuyến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điện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thoại</a:t>
            </a:r>
            <a:r>
              <a:rPr lang="en-US" sz="2000" kern="0" dirty="0">
                <a:effectLst/>
                <a:latin typeface="Times New Roman" panose="02020603050405020304" pitchFamily="18" charset="0"/>
                <a:ea typeface="Times New Roman" panose="02020603050405020304" pitchFamily="18" charset="0"/>
              </a:rPr>
              <a:t>, email </a:t>
            </a:r>
            <a:r>
              <a:rPr lang="en-US" sz="2000" kern="0" dirty="0" err="1">
                <a:effectLst/>
                <a:latin typeface="Times New Roman" panose="02020603050405020304" pitchFamily="18" charset="0"/>
                <a:ea typeface="Times New Roman" panose="02020603050405020304" pitchFamily="18" charset="0"/>
              </a:rPr>
              <a:t>hoặc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các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kênh</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khác</a:t>
            </a:r>
            <a:r>
              <a:rPr lang="en-US" sz="2000" kern="0" dirty="0">
                <a:effectLst/>
                <a:latin typeface="Times New Roman" panose="02020603050405020304" pitchFamily="18" charset="0"/>
                <a:ea typeface="Times New Roman" panose="02020603050405020304" pitchFamily="18" charset="0"/>
              </a:rPr>
              <a:t>.</a:t>
            </a:r>
          </a:p>
          <a:p>
            <a:pPr marL="0" indent="0" algn="l"/>
            <a:r>
              <a:rPr lang="en-US" sz="2000" kern="0" dirty="0" err="1">
                <a:effectLst/>
                <a:latin typeface="Times New Roman" panose="02020603050405020304" pitchFamily="18" charset="0"/>
                <a:ea typeface="Times New Roman" panose="02020603050405020304" pitchFamily="18" charset="0"/>
              </a:rPr>
              <a:t>Đảm</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bảo</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nhân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viên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hỗ</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trợ</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khách</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hàng</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có</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đủ</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kiến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thức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về</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sản</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phẩm</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và</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dịch</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vụ</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để</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có</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thể</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giải</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đáp</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mọi</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thắc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mắc</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từ</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khách</a:t>
            </a:r>
            <a:r>
              <a:rPr lang="en-US" sz="2000" kern="0" dirty="0">
                <a:effectLst/>
                <a:latin typeface="Times New Roman" panose="02020603050405020304" pitchFamily="18" charset="0"/>
                <a:ea typeface="Times New Roman" panose="02020603050405020304" pitchFamily="18" charset="0"/>
              </a:rPr>
              <a:t> </a:t>
            </a:r>
            <a:r>
              <a:rPr lang="en-US" sz="2000" kern="0" dirty="0" err="1">
                <a:effectLst/>
                <a:latin typeface="Times New Roman" panose="02020603050405020304" pitchFamily="18" charset="0"/>
                <a:ea typeface="Times New Roman" panose="02020603050405020304" pitchFamily="18" charset="0"/>
              </a:rPr>
              <a:t>hàng</a:t>
            </a:r>
            <a:r>
              <a:rPr lang="en-US" sz="2000" kern="0" dirty="0">
                <a:effectLst/>
                <a:latin typeface="Times New Roman" panose="02020603050405020304" pitchFamily="18" charset="0"/>
                <a:ea typeface="Times New Roman" panose="02020603050405020304" pitchFamily="18" charset="0"/>
              </a:rPr>
              <a:t>.</a:t>
            </a:r>
            <a:endParaRPr lang="en-US" sz="3200" dirty="0"/>
          </a:p>
        </p:txBody>
      </p:sp>
      <p:sp>
        <p:nvSpPr>
          <p:cNvPr id="432" name="Google Shape;432;p44"/>
          <p:cNvSpPr txBox="1">
            <a:spLocks noGrp="1"/>
          </p:cNvSpPr>
          <p:nvPr>
            <p:ph type="subTitle" idx="4"/>
          </p:nvPr>
        </p:nvSpPr>
        <p:spPr>
          <a:xfrm>
            <a:off x="7526215" y="4002502"/>
            <a:ext cx="4258417" cy="2359970"/>
          </a:xfrm>
          <a:prstGeom prst="rect">
            <a:avLst/>
          </a:prstGeom>
        </p:spPr>
        <p:txBody>
          <a:bodyPr spcFirstLastPara="1" vert="horz" wrap="square" lIns="121900" tIns="121900" rIns="121900" bIns="121900" rtlCol="0" anchor="t" anchorCtr="0">
            <a:noAutofit/>
          </a:bodyPr>
          <a:lstStyle/>
          <a:p>
            <a:pPr marL="0" marR="0" lvl="0" indent="0" algn="l">
              <a:spcBef>
                <a:spcPts val="0"/>
              </a:spcBef>
              <a:spcAft>
                <a:spcPts val="0"/>
              </a:spcAft>
            </a:pPr>
            <a:r>
              <a:rPr lang="en-US" sz="2000" dirty="0" err="1">
                <a:effectLst/>
                <a:latin typeface="Times New Roman" panose="02020603050405020304" pitchFamily="18" charset="0"/>
                <a:ea typeface="Times New Roman" panose="02020603050405020304" pitchFamily="18" charset="0"/>
              </a:rPr>
              <a:t>Đảm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bảo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rằng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rPr>
              <a:t>trên</a:t>
            </a:r>
            <a:r>
              <a:rPr lang="en-US" sz="2000" dirty="0">
                <a:effectLst/>
                <a:latin typeface="Times New Roman" panose="02020603050405020304" pitchFamily="18" charset="0"/>
                <a:ea typeface="Times New Roman" panose="02020603050405020304" pitchFamily="18" charset="0"/>
              </a:rPr>
              <a:t> website </a:t>
            </a:r>
            <a:r>
              <a:rPr lang="en-US" sz="2000" dirty="0" err="1">
                <a:effectLst/>
                <a:latin typeface="Times New Roman" panose="02020603050405020304" pitchFamily="18" charset="0"/>
                <a:ea typeface="Times New Roman" panose="02020603050405020304" pitchFamily="18" charset="0"/>
              </a:rPr>
              <a:t>luôn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cập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chính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xác</a:t>
            </a:r>
            <a:r>
              <a:rPr lang="en-US" sz="2000" dirty="0">
                <a:effectLst/>
                <a:latin typeface="Times New Roman" panose="02020603050405020304" pitchFamily="18" charset="0"/>
                <a:ea typeface="Times New Roman" panose="02020603050405020304" pitchFamily="18" charset="0"/>
              </a:rPr>
              <a:t>.</a:t>
            </a:r>
          </a:p>
          <a:p>
            <a:pPr marL="0" marR="0" lvl="0" indent="0" algn="l">
              <a:spcBef>
                <a:spcPts val="0"/>
              </a:spcBef>
              <a:spcAft>
                <a:spcPts val="0"/>
              </a:spcAft>
            </a:pPr>
            <a:r>
              <a:rPr lang="en-US" sz="2000" dirty="0" err="1">
                <a:effectLst/>
                <a:latin typeface="Times New Roman" panose="02020603050405020304" pitchFamily="18" charset="0"/>
                <a:ea typeface="Times New Roman" panose="02020603050405020304" pitchFamily="18" charset="0"/>
              </a:rPr>
              <a:t>Cập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nhật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rPr>
              <a:t>về</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mới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các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chương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trình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khuyến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mãi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hoặc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bất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kỳ</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thông</a:t>
            </a:r>
            <a:r>
              <a:rPr lang="en-US" sz="2000" dirty="0">
                <a:effectLst/>
                <a:latin typeface="Times New Roman" panose="02020603050405020304" pitchFamily="18" charset="0"/>
                <a:ea typeface="Times New Roman" panose="02020603050405020304" pitchFamily="18" charset="0"/>
              </a:rPr>
              <a:t> tin </a:t>
            </a:r>
            <a:r>
              <a:rPr lang="en-US" sz="2000" dirty="0" err="1">
                <a:effectLst/>
                <a:latin typeface="Times New Roman" panose="02020603050405020304" pitchFamily="18" charset="0"/>
                <a:ea typeface="Times New Roman" panose="02020603050405020304" pitchFamily="18" charset="0"/>
              </a:rPr>
              <a:t>nào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có</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thể</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quan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tâm</a:t>
            </a:r>
            <a:r>
              <a:rPr lang="en-US" sz="2000" dirty="0">
                <a:effectLst/>
                <a:latin typeface="Times New Roman" panose="02020603050405020304" pitchFamily="18" charset="0"/>
                <a:ea typeface="Times New Roman" panose="02020603050405020304" pitchFamily="18" charset="0"/>
              </a:rPr>
              <a:t>.</a:t>
            </a:r>
          </a:p>
        </p:txBody>
      </p:sp>
      <p:sp>
        <p:nvSpPr>
          <p:cNvPr id="433" name="Google Shape;433;p44"/>
          <p:cNvSpPr txBox="1">
            <a:spLocks noGrp="1"/>
          </p:cNvSpPr>
          <p:nvPr>
            <p:ph type="subTitle" idx="1"/>
          </p:nvPr>
        </p:nvSpPr>
        <p:spPr>
          <a:xfrm>
            <a:off x="976393" y="3005118"/>
            <a:ext cx="4176462" cy="997384"/>
          </a:xfrm>
          <a:prstGeom prst="rect">
            <a:avLst/>
          </a:prstGeom>
        </p:spPr>
        <p:txBody>
          <a:bodyPr spcFirstLastPara="1" vert="horz" wrap="square" lIns="121900" tIns="121900" rIns="121900" bIns="121900" rtlCol="0" anchor="b" anchorCtr="0">
            <a:noAutofit/>
          </a:bodyPr>
          <a:lstStyle/>
          <a:p>
            <a:pPr marL="0" indent="0"/>
            <a:r>
              <a:rPr lang="en" dirty="0"/>
              <a:t>Giải đáp thắc mắc cho khách hàng</a:t>
            </a:r>
            <a:endParaRPr dirty="0"/>
          </a:p>
        </p:txBody>
      </p:sp>
      <p:sp>
        <p:nvSpPr>
          <p:cNvPr id="435" name="Google Shape;435;p44"/>
          <p:cNvSpPr txBox="1">
            <a:spLocks noGrp="1"/>
          </p:cNvSpPr>
          <p:nvPr>
            <p:ph type="title"/>
          </p:nvPr>
        </p:nvSpPr>
        <p:spPr>
          <a:xfrm>
            <a:off x="1196000" y="685797"/>
            <a:ext cx="9800000" cy="713600"/>
          </a:xfrm>
          <a:prstGeom prst="rect">
            <a:avLst/>
          </a:prstGeom>
        </p:spPr>
        <p:txBody>
          <a:bodyPr spcFirstLastPara="1" vert="horz" wrap="square" lIns="121900" tIns="121900" rIns="121900" bIns="121900" rtlCol="0" anchor="t" anchorCtr="0">
            <a:noAutofit/>
          </a:bodyPr>
          <a:lstStyle/>
          <a:p>
            <a:r>
              <a:rPr lang="en" b="1" dirty="0">
                <a:solidFill>
                  <a:schemeClr val="tx2">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Thu thập thông tin của khách hàng</a:t>
            </a:r>
            <a:endParaRPr b="1" dirty="0">
              <a:solidFill>
                <a:schemeClr val="tx2">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38" name="Google Shape;438;p44"/>
          <p:cNvSpPr/>
          <p:nvPr/>
        </p:nvSpPr>
        <p:spPr>
          <a:xfrm>
            <a:off x="9127247" y="1876646"/>
            <a:ext cx="974400" cy="974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sp>
        <p:nvSpPr>
          <p:cNvPr id="439" name="Google Shape;439;p44"/>
          <p:cNvSpPr/>
          <p:nvPr/>
        </p:nvSpPr>
        <p:spPr>
          <a:xfrm>
            <a:off x="9216047" y="1965378"/>
            <a:ext cx="796800" cy="7968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43" name="Google Shape;443;p44"/>
          <p:cNvGrpSpPr/>
          <p:nvPr/>
        </p:nvGrpSpPr>
        <p:grpSpPr>
          <a:xfrm>
            <a:off x="9353220" y="2102175"/>
            <a:ext cx="522455" cy="523052"/>
            <a:chOff x="3725461" y="2444712"/>
            <a:chExt cx="334279" cy="334661"/>
          </a:xfrm>
        </p:grpSpPr>
        <p:sp>
          <p:nvSpPr>
            <p:cNvPr id="444" name="Google Shape;444;p44"/>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45" name="Google Shape;445;p44"/>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46" name="Google Shape;446;p44"/>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47" name="Google Shape;447;p44"/>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48" name="Google Shape;448;p44"/>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49" name="Google Shape;449;p44"/>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sp>
          <p:nvSpPr>
            <p:cNvPr id="450" name="Google Shape;450;p44"/>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solidFill>
              <a:srgbClr val="B24EBE"/>
            </a:solidFill>
            <a:ln>
              <a:noFill/>
            </a:ln>
          </p:spPr>
          <p:txBody>
            <a:bodyPr spcFirstLastPara="1" wrap="square" lIns="121900" tIns="121900" rIns="121900" bIns="121900" anchor="ctr" anchorCtr="0">
              <a:noAutofit/>
            </a:bodyPr>
            <a:lstStyle/>
            <a:p>
              <a:endParaRPr sz="2400"/>
            </a:p>
          </p:txBody>
        </p:sp>
      </p:grpSp>
      <p:grpSp>
        <p:nvGrpSpPr>
          <p:cNvPr id="451" name="Google Shape;451;p44"/>
          <p:cNvGrpSpPr/>
          <p:nvPr/>
        </p:nvGrpSpPr>
        <p:grpSpPr>
          <a:xfrm>
            <a:off x="952864" y="2103811"/>
            <a:ext cx="574800" cy="599203"/>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121900" tIns="121900" rIns="121900" bIns="121900" anchor="ctr" anchorCtr="0">
              <a:noAutofit/>
            </a:bodyPr>
            <a:lstStyle/>
            <a:p>
              <a:endParaRPr sz="2400"/>
            </a:p>
          </p:txBody>
        </p:sp>
      </p:grpSp>
      <p:sp>
        <p:nvSpPr>
          <p:cNvPr id="2" name="Google Shape;470;p45">
            <a:extLst>
              <a:ext uri="{FF2B5EF4-FFF2-40B4-BE49-F238E27FC236}">
                <a16:creationId xmlns:a16="http://schemas.microsoft.com/office/drawing/2014/main" id="{0E00982C-775E-27AC-F7C2-49D937F700E7}"/>
              </a:ext>
            </a:extLst>
          </p:cNvPr>
          <p:cNvSpPr/>
          <p:nvPr/>
        </p:nvSpPr>
        <p:spPr>
          <a:xfrm>
            <a:off x="2649787" y="1965378"/>
            <a:ext cx="746400" cy="7464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1;p45">
            <a:extLst>
              <a:ext uri="{FF2B5EF4-FFF2-40B4-BE49-F238E27FC236}">
                <a16:creationId xmlns:a16="http://schemas.microsoft.com/office/drawing/2014/main" id="{4EB48CB9-8E5F-E32A-A74A-3128888B5DA1}"/>
              </a:ext>
            </a:extLst>
          </p:cNvPr>
          <p:cNvSpPr/>
          <p:nvPr/>
        </p:nvSpPr>
        <p:spPr>
          <a:xfrm>
            <a:off x="2717737" y="2033328"/>
            <a:ext cx="610500" cy="6105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81;p45">
            <a:extLst>
              <a:ext uri="{FF2B5EF4-FFF2-40B4-BE49-F238E27FC236}">
                <a16:creationId xmlns:a16="http://schemas.microsoft.com/office/drawing/2014/main" id="{224BDF92-BB94-8228-60A4-E11F8003EAD5}"/>
              </a:ext>
            </a:extLst>
          </p:cNvPr>
          <p:cNvGrpSpPr/>
          <p:nvPr/>
        </p:nvGrpSpPr>
        <p:grpSpPr>
          <a:xfrm>
            <a:off x="2797989" y="2165588"/>
            <a:ext cx="449997" cy="345981"/>
            <a:chOff x="1781317" y="3391400"/>
            <a:chExt cx="367255" cy="282364"/>
          </a:xfrm>
        </p:grpSpPr>
        <p:sp>
          <p:nvSpPr>
            <p:cNvPr id="5" name="Google Shape;482;p45">
              <a:extLst>
                <a:ext uri="{FF2B5EF4-FFF2-40B4-BE49-F238E27FC236}">
                  <a16:creationId xmlns:a16="http://schemas.microsoft.com/office/drawing/2014/main" id="{7876A3D9-7220-DECC-7D50-6ED8230500E2}"/>
                </a:ext>
              </a:extLst>
            </p:cNvPr>
            <p:cNvSpPr/>
            <p:nvPr/>
          </p:nvSpPr>
          <p:spPr>
            <a:xfrm>
              <a:off x="1901061" y="3639610"/>
              <a:ext cx="11013" cy="33772"/>
            </a:xfrm>
            <a:custGeom>
              <a:avLst/>
              <a:gdLst/>
              <a:ahLst/>
              <a:cxnLst/>
              <a:rect l="l" t="t" r="r" b="b"/>
              <a:pathLst>
                <a:path w="346" h="1061" extrusionOk="0">
                  <a:moveTo>
                    <a:pt x="167" y="1"/>
                  </a:moveTo>
                  <a:cubicBezTo>
                    <a:pt x="72" y="1"/>
                    <a:pt x="1" y="72"/>
                    <a:pt x="1" y="167"/>
                  </a:cubicBezTo>
                  <a:lnTo>
                    <a:pt x="1" y="894"/>
                  </a:lnTo>
                  <a:cubicBezTo>
                    <a:pt x="1" y="977"/>
                    <a:pt x="72" y="1060"/>
                    <a:pt x="167" y="1060"/>
                  </a:cubicBezTo>
                  <a:cubicBezTo>
                    <a:pt x="251" y="1060"/>
                    <a:pt x="334" y="977"/>
                    <a:pt x="334" y="894"/>
                  </a:cubicBezTo>
                  <a:lnTo>
                    <a:pt x="334" y="167"/>
                  </a:lnTo>
                  <a:cubicBezTo>
                    <a:pt x="346" y="72"/>
                    <a:pt x="274" y="1"/>
                    <a:pt x="167" y="1"/>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3;p45">
              <a:extLst>
                <a:ext uri="{FF2B5EF4-FFF2-40B4-BE49-F238E27FC236}">
                  <a16:creationId xmlns:a16="http://schemas.microsoft.com/office/drawing/2014/main" id="{E1E51BC5-C63D-9C48-C167-AECAD9776314}"/>
                </a:ext>
              </a:extLst>
            </p:cNvPr>
            <p:cNvSpPr/>
            <p:nvPr/>
          </p:nvSpPr>
          <p:spPr>
            <a:xfrm>
              <a:off x="2016668" y="3639610"/>
              <a:ext cx="10631" cy="33772"/>
            </a:xfrm>
            <a:custGeom>
              <a:avLst/>
              <a:gdLst/>
              <a:ahLst/>
              <a:cxnLst/>
              <a:rect l="l" t="t" r="r" b="b"/>
              <a:pathLst>
                <a:path w="334" h="1061" extrusionOk="0">
                  <a:moveTo>
                    <a:pt x="167" y="1"/>
                  </a:moveTo>
                  <a:cubicBezTo>
                    <a:pt x="71" y="1"/>
                    <a:pt x="0" y="72"/>
                    <a:pt x="0" y="167"/>
                  </a:cubicBezTo>
                  <a:lnTo>
                    <a:pt x="0" y="894"/>
                  </a:lnTo>
                  <a:cubicBezTo>
                    <a:pt x="0" y="977"/>
                    <a:pt x="71" y="1060"/>
                    <a:pt x="167" y="1060"/>
                  </a:cubicBezTo>
                  <a:cubicBezTo>
                    <a:pt x="250" y="1060"/>
                    <a:pt x="333" y="977"/>
                    <a:pt x="333" y="894"/>
                  </a:cubicBezTo>
                  <a:lnTo>
                    <a:pt x="333" y="167"/>
                  </a:lnTo>
                  <a:cubicBezTo>
                    <a:pt x="333" y="72"/>
                    <a:pt x="250" y="1"/>
                    <a:pt x="167" y="1"/>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4;p45">
              <a:extLst>
                <a:ext uri="{FF2B5EF4-FFF2-40B4-BE49-F238E27FC236}">
                  <a16:creationId xmlns:a16="http://schemas.microsoft.com/office/drawing/2014/main" id="{DFB0B492-00F9-9A85-E040-6C6609ED19DC}"/>
                </a:ext>
              </a:extLst>
            </p:cNvPr>
            <p:cNvSpPr/>
            <p:nvPr/>
          </p:nvSpPr>
          <p:spPr>
            <a:xfrm>
              <a:off x="1820340" y="3518720"/>
              <a:ext cx="46281" cy="16329"/>
            </a:xfrm>
            <a:custGeom>
              <a:avLst/>
              <a:gdLst/>
              <a:ahLst/>
              <a:cxnLst/>
              <a:rect l="l" t="t" r="r" b="b"/>
              <a:pathLst>
                <a:path w="1454" h="513" extrusionOk="0">
                  <a:moveTo>
                    <a:pt x="167" y="1"/>
                  </a:moveTo>
                  <a:cubicBezTo>
                    <a:pt x="84" y="1"/>
                    <a:pt x="1" y="72"/>
                    <a:pt x="1" y="167"/>
                  </a:cubicBezTo>
                  <a:cubicBezTo>
                    <a:pt x="1" y="251"/>
                    <a:pt x="84" y="334"/>
                    <a:pt x="167" y="334"/>
                  </a:cubicBezTo>
                  <a:cubicBezTo>
                    <a:pt x="370" y="334"/>
                    <a:pt x="917" y="358"/>
                    <a:pt x="1179" y="489"/>
                  </a:cubicBezTo>
                  <a:cubicBezTo>
                    <a:pt x="1215" y="513"/>
                    <a:pt x="1227" y="513"/>
                    <a:pt x="1263" y="513"/>
                  </a:cubicBezTo>
                  <a:cubicBezTo>
                    <a:pt x="1310" y="513"/>
                    <a:pt x="1382" y="477"/>
                    <a:pt x="1406" y="417"/>
                  </a:cubicBezTo>
                  <a:cubicBezTo>
                    <a:pt x="1453" y="346"/>
                    <a:pt x="1417" y="239"/>
                    <a:pt x="1334" y="191"/>
                  </a:cubicBezTo>
                  <a:cubicBezTo>
                    <a:pt x="941" y="1"/>
                    <a:pt x="203" y="1"/>
                    <a:pt x="167" y="1"/>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5;p45">
              <a:extLst>
                <a:ext uri="{FF2B5EF4-FFF2-40B4-BE49-F238E27FC236}">
                  <a16:creationId xmlns:a16="http://schemas.microsoft.com/office/drawing/2014/main" id="{88CA2410-40E0-CF21-6377-0162CECB1EDD}"/>
                </a:ext>
              </a:extLst>
            </p:cNvPr>
            <p:cNvSpPr/>
            <p:nvPr/>
          </p:nvSpPr>
          <p:spPr>
            <a:xfrm>
              <a:off x="1802898" y="3628247"/>
              <a:ext cx="11045" cy="45135"/>
            </a:xfrm>
            <a:custGeom>
              <a:avLst/>
              <a:gdLst/>
              <a:ahLst/>
              <a:cxnLst/>
              <a:rect l="l" t="t" r="r" b="b"/>
              <a:pathLst>
                <a:path w="347" h="1418" extrusionOk="0">
                  <a:moveTo>
                    <a:pt x="168" y="1"/>
                  </a:moveTo>
                  <a:cubicBezTo>
                    <a:pt x="72" y="1"/>
                    <a:pt x="1" y="72"/>
                    <a:pt x="1" y="167"/>
                  </a:cubicBezTo>
                  <a:lnTo>
                    <a:pt x="1" y="1251"/>
                  </a:lnTo>
                  <a:cubicBezTo>
                    <a:pt x="1" y="1334"/>
                    <a:pt x="72" y="1417"/>
                    <a:pt x="168" y="1417"/>
                  </a:cubicBezTo>
                  <a:cubicBezTo>
                    <a:pt x="263" y="1417"/>
                    <a:pt x="334" y="1334"/>
                    <a:pt x="334" y="1251"/>
                  </a:cubicBezTo>
                  <a:lnTo>
                    <a:pt x="334" y="167"/>
                  </a:lnTo>
                  <a:cubicBezTo>
                    <a:pt x="346" y="72"/>
                    <a:pt x="275" y="1"/>
                    <a:pt x="168" y="1"/>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6;p45">
              <a:extLst>
                <a:ext uri="{FF2B5EF4-FFF2-40B4-BE49-F238E27FC236}">
                  <a16:creationId xmlns:a16="http://schemas.microsoft.com/office/drawing/2014/main" id="{ADB8CD3E-DFB1-831F-0541-D641E922C135}"/>
                </a:ext>
              </a:extLst>
            </p:cNvPr>
            <p:cNvSpPr/>
            <p:nvPr/>
          </p:nvSpPr>
          <p:spPr>
            <a:xfrm>
              <a:off x="1781317" y="3391400"/>
              <a:ext cx="367255" cy="282364"/>
            </a:xfrm>
            <a:custGeom>
              <a:avLst/>
              <a:gdLst/>
              <a:ahLst/>
              <a:cxnLst/>
              <a:rect l="l" t="t" r="r" b="b"/>
              <a:pathLst>
                <a:path w="11538" h="8871" extrusionOk="0">
                  <a:moveTo>
                    <a:pt x="9728" y="2703"/>
                  </a:moveTo>
                  <a:cubicBezTo>
                    <a:pt x="10049" y="2703"/>
                    <a:pt x="10287" y="2917"/>
                    <a:pt x="10287" y="3167"/>
                  </a:cubicBezTo>
                  <a:lnTo>
                    <a:pt x="10287" y="3203"/>
                  </a:lnTo>
                  <a:cubicBezTo>
                    <a:pt x="10121" y="3120"/>
                    <a:pt x="9930" y="3096"/>
                    <a:pt x="9728" y="3096"/>
                  </a:cubicBezTo>
                  <a:cubicBezTo>
                    <a:pt x="9537" y="3096"/>
                    <a:pt x="9347" y="3143"/>
                    <a:pt x="9180" y="3203"/>
                  </a:cubicBezTo>
                  <a:lnTo>
                    <a:pt x="9180" y="3167"/>
                  </a:lnTo>
                  <a:cubicBezTo>
                    <a:pt x="9180" y="2917"/>
                    <a:pt x="9430" y="2703"/>
                    <a:pt x="9728" y="2703"/>
                  </a:cubicBezTo>
                  <a:close/>
                  <a:moveTo>
                    <a:pt x="9728" y="3405"/>
                  </a:moveTo>
                  <a:cubicBezTo>
                    <a:pt x="10347" y="3405"/>
                    <a:pt x="10835" y="3893"/>
                    <a:pt x="10835" y="4513"/>
                  </a:cubicBezTo>
                  <a:cubicBezTo>
                    <a:pt x="10835" y="4632"/>
                    <a:pt x="10811" y="4751"/>
                    <a:pt x="10775" y="4846"/>
                  </a:cubicBezTo>
                  <a:cubicBezTo>
                    <a:pt x="10299" y="4358"/>
                    <a:pt x="9454" y="4167"/>
                    <a:pt x="9406" y="4167"/>
                  </a:cubicBezTo>
                  <a:cubicBezTo>
                    <a:pt x="9392" y="4160"/>
                    <a:pt x="9377" y="4157"/>
                    <a:pt x="9362" y="4157"/>
                  </a:cubicBezTo>
                  <a:cubicBezTo>
                    <a:pt x="9325" y="4157"/>
                    <a:pt x="9285" y="4174"/>
                    <a:pt x="9251" y="4191"/>
                  </a:cubicBezTo>
                  <a:cubicBezTo>
                    <a:pt x="9216" y="4227"/>
                    <a:pt x="9192" y="4274"/>
                    <a:pt x="9192" y="4334"/>
                  </a:cubicBezTo>
                  <a:cubicBezTo>
                    <a:pt x="9192" y="4334"/>
                    <a:pt x="9180" y="4441"/>
                    <a:pt x="9061" y="4572"/>
                  </a:cubicBezTo>
                  <a:cubicBezTo>
                    <a:pt x="9001" y="4632"/>
                    <a:pt x="9001" y="4751"/>
                    <a:pt x="9061" y="4810"/>
                  </a:cubicBezTo>
                  <a:cubicBezTo>
                    <a:pt x="9091" y="4840"/>
                    <a:pt x="9135" y="4855"/>
                    <a:pt x="9180" y="4855"/>
                  </a:cubicBezTo>
                  <a:cubicBezTo>
                    <a:pt x="9225" y="4855"/>
                    <a:pt x="9269" y="4840"/>
                    <a:pt x="9299" y="4810"/>
                  </a:cubicBezTo>
                  <a:cubicBezTo>
                    <a:pt x="9394" y="4715"/>
                    <a:pt x="9454" y="4608"/>
                    <a:pt x="9478" y="4536"/>
                  </a:cubicBezTo>
                  <a:cubicBezTo>
                    <a:pt x="9763" y="4632"/>
                    <a:pt x="10359" y="4834"/>
                    <a:pt x="10621" y="5203"/>
                  </a:cubicBezTo>
                  <a:cubicBezTo>
                    <a:pt x="10561" y="5668"/>
                    <a:pt x="10192" y="5977"/>
                    <a:pt x="9728" y="5977"/>
                  </a:cubicBezTo>
                  <a:cubicBezTo>
                    <a:pt x="9251" y="5977"/>
                    <a:pt x="8870" y="5620"/>
                    <a:pt x="8823" y="5167"/>
                  </a:cubicBezTo>
                  <a:cubicBezTo>
                    <a:pt x="8823" y="5132"/>
                    <a:pt x="8811" y="5120"/>
                    <a:pt x="8799" y="5084"/>
                  </a:cubicBezTo>
                  <a:cubicBezTo>
                    <a:pt x="8692" y="4906"/>
                    <a:pt x="8632" y="4715"/>
                    <a:pt x="8632" y="4513"/>
                  </a:cubicBezTo>
                  <a:cubicBezTo>
                    <a:pt x="8632" y="3893"/>
                    <a:pt x="9120" y="3405"/>
                    <a:pt x="9728" y="3405"/>
                  </a:cubicBezTo>
                  <a:close/>
                  <a:moveTo>
                    <a:pt x="3048" y="3405"/>
                  </a:moveTo>
                  <a:lnTo>
                    <a:pt x="3048" y="4108"/>
                  </a:lnTo>
                  <a:cubicBezTo>
                    <a:pt x="3048" y="4227"/>
                    <a:pt x="3024" y="4334"/>
                    <a:pt x="2977" y="4429"/>
                  </a:cubicBezTo>
                  <a:lnTo>
                    <a:pt x="2882" y="4608"/>
                  </a:lnTo>
                  <a:cubicBezTo>
                    <a:pt x="2870" y="4644"/>
                    <a:pt x="2870" y="4655"/>
                    <a:pt x="2870" y="4691"/>
                  </a:cubicBezTo>
                  <a:lnTo>
                    <a:pt x="2870" y="5048"/>
                  </a:lnTo>
                  <a:cubicBezTo>
                    <a:pt x="2870" y="5298"/>
                    <a:pt x="2763" y="5537"/>
                    <a:pt x="2584" y="5703"/>
                  </a:cubicBezTo>
                  <a:cubicBezTo>
                    <a:pt x="2413" y="5885"/>
                    <a:pt x="2203" y="5981"/>
                    <a:pt x="1989" y="5981"/>
                  </a:cubicBezTo>
                  <a:cubicBezTo>
                    <a:pt x="1965" y="5981"/>
                    <a:pt x="1941" y="5979"/>
                    <a:pt x="1917" y="5977"/>
                  </a:cubicBezTo>
                  <a:cubicBezTo>
                    <a:pt x="1429" y="5965"/>
                    <a:pt x="1024" y="5537"/>
                    <a:pt x="1024" y="5013"/>
                  </a:cubicBezTo>
                  <a:lnTo>
                    <a:pt x="1024" y="4703"/>
                  </a:lnTo>
                  <a:cubicBezTo>
                    <a:pt x="1024" y="4667"/>
                    <a:pt x="1024" y="4644"/>
                    <a:pt x="1012" y="4632"/>
                  </a:cubicBezTo>
                  <a:lnTo>
                    <a:pt x="905" y="4417"/>
                  </a:lnTo>
                  <a:cubicBezTo>
                    <a:pt x="858" y="4346"/>
                    <a:pt x="846" y="4251"/>
                    <a:pt x="846" y="4167"/>
                  </a:cubicBezTo>
                  <a:lnTo>
                    <a:pt x="846" y="4144"/>
                  </a:lnTo>
                  <a:cubicBezTo>
                    <a:pt x="846" y="3751"/>
                    <a:pt x="1179" y="3405"/>
                    <a:pt x="1596" y="3405"/>
                  </a:cubicBezTo>
                  <a:close/>
                  <a:moveTo>
                    <a:pt x="5763" y="322"/>
                  </a:moveTo>
                  <a:cubicBezTo>
                    <a:pt x="6358" y="322"/>
                    <a:pt x="6870" y="536"/>
                    <a:pt x="7263" y="905"/>
                  </a:cubicBezTo>
                  <a:cubicBezTo>
                    <a:pt x="7668" y="1298"/>
                    <a:pt x="7882" y="1858"/>
                    <a:pt x="7942" y="2524"/>
                  </a:cubicBezTo>
                  <a:cubicBezTo>
                    <a:pt x="8085" y="4346"/>
                    <a:pt x="8227" y="5346"/>
                    <a:pt x="8287" y="5703"/>
                  </a:cubicBezTo>
                  <a:lnTo>
                    <a:pt x="8287" y="5715"/>
                  </a:lnTo>
                  <a:cubicBezTo>
                    <a:pt x="8108" y="5834"/>
                    <a:pt x="7763" y="6025"/>
                    <a:pt x="7215" y="6179"/>
                  </a:cubicBezTo>
                  <a:lnTo>
                    <a:pt x="6930" y="6060"/>
                  </a:lnTo>
                  <a:cubicBezTo>
                    <a:pt x="6858" y="6025"/>
                    <a:pt x="6811" y="5953"/>
                    <a:pt x="6811" y="5882"/>
                  </a:cubicBezTo>
                  <a:lnTo>
                    <a:pt x="6811" y="5298"/>
                  </a:lnTo>
                  <a:cubicBezTo>
                    <a:pt x="7370" y="4941"/>
                    <a:pt x="7727" y="4334"/>
                    <a:pt x="7727" y="3632"/>
                  </a:cubicBezTo>
                  <a:lnTo>
                    <a:pt x="7727" y="3322"/>
                  </a:lnTo>
                  <a:cubicBezTo>
                    <a:pt x="7727" y="3108"/>
                    <a:pt x="7632" y="2917"/>
                    <a:pt x="7489" y="2786"/>
                  </a:cubicBezTo>
                  <a:cubicBezTo>
                    <a:pt x="7144" y="2489"/>
                    <a:pt x="6370" y="1965"/>
                    <a:pt x="5025" y="1834"/>
                  </a:cubicBezTo>
                  <a:cubicBezTo>
                    <a:pt x="5015" y="1831"/>
                    <a:pt x="5005" y="1830"/>
                    <a:pt x="4995" y="1830"/>
                  </a:cubicBezTo>
                  <a:cubicBezTo>
                    <a:pt x="4920" y="1830"/>
                    <a:pt x="4846" y="1903"/>
                    <a:pt x="4846" y="1977"/>
                  </a:cubicBezTo>
                  <a:cubicBezTo>
                    <a:pt x="4834" y="2072"/>
                    <a:pt x="4906" y="2155"/>
                    <a:pt x="5001" y="2155"/>
                  </a:cubicBezTo>
                  <a:cubicBezTo>
                    <a:pt x="6251" y="2274"/>
                    <a:pt x="6954" y="2750"/>
                    <a:pt x="7263" y="3024"/>
                  </a:cubicBezTo>
                  <a:cubicBezTo>
                    <a:pt x="7335" y="3096"/>
                    <a:pt x="7382" y="3179"/>
                    <a:pt x="7382" y="3298"/>
                  </a:cubicBezTo>
                  <a:lnTo>
                    <a:pt x="7382" y="3620"/>
                  </a:lnTo>
                  <a:cubicBezTo>
                    <a:pt x="7382" y="4525"/>
                    <a:pt x="6632" y="5251"/>
                    <a:pt x="5739" y="5251"/>
                  </a:cubicBezTo>
                  <a:cubicBezTo>
                    <a:pt x="4846" y="5251"/>
                    <a:pt x="4108" y="4513"/>
                    <a:pt x="4108" y="3620"/>
                  </a:cubicBezTo>
                  <a:lnTo>
                    <a:pt x="4108" y="3465"/>
                  </a:lnTo>
                  <a:cubicBezTo>
                    <a:pt x="4108" y="3405"/>
                    <a:pt x="4132" y="3346"/>
                    <a:pt x="4191" y="3298"/>
                  </a:cubicBezTo>
                  <a:cubicBezTo>
                    <a:pt x="4406" y="3179"/>
                    <a:pt x="4691" y="2965"/>
                    <a:pt x="4822" y="2572"/>
                  </a:cubicBezTo>
                  <a:cubicBezTo>
                    <a:pt x="4846" y="2489"/>
                    <a:pt x="4810" y="2393"/>
                    <a:pt x="4715" y="2369"/>
                  </a:cubicBezTo>
                  <a:cubicBezTo>
                    <a:pt x="4696" y="2361"/>
                    <a:pt x="4676" y="2357"/>
                    <a:pt x="4657" y="2357"/>
                  </a:cubicBezTo>
                  <a:cubicBezTo>
                    <a:pt x="4592" y="2357"/>
                    <a:pt x="4531" y="2401"/>
                    <a:pt x="4513" y="2465"/>
                  </a:cubicBezTo>
                  <a:cubicBezTo>
                    <a:pt x="4417" y="2750"/>
                    <a:pt x="4191" y="2917"/>
                    <a:pt x="4048" y="3024"/>
                  </a:cubicBezTo>
                  <a:cubicBezTo>
                    <a:pt x="3882" y="3108"/>
                    <a:pt x="3775" y="3286"/>
                    <a:pt x="3775" y="3465"/>
                  </a:cubicBezTo>
                  <a:lnTo>
                    <a:pt x="3775" y="3620"/>
                  </a:lnTo>
                  <a:cubicBezTo>
                    <a:pt x="3775" y="4310"/>
                    <a:pt x="4132" y="4929"/>
                    <a:pt x="4691" y="5287"/>
                  </a:cubicBezTo>
                  <a:lnTo>
                    <a:pt x="4691" y="5858"/>
                  </a:lnTo>
                  <a:cubicBezTo>
                    <a:pt x="4691" y="5941"/>
                    <a:pt x="4644" y="6013"/>
                    <a:pt x="4572" y="6037"/>
                  </a:cubicBezTo>
                  <a:lnTo>
                    <a:pt x="4287" y="6156"/>
                  </a:lnTo>
                  <a:cubicBezTo>
                    <a:pt x="3739" y="6013"/>
                    <a:pt x="3394" y="5822"/>
                    <a:pt x="3227" y="5715"/>
                  </a:cubicBezTo>
                  <a:lnTo>
                    <a:pt x="3227" y="5703"/>
                  </a:lnTo>
                  <a:cubicBezTo>
                    <a:pt x="3286" y="5346"/>
                    <a:pt x="3441" y="4346"/>
                    <a:pt x="3572" y="2524"/>
                  </a:cubicBezTo>
                  <a:cubicBezTo>
                    <a:pt x="3620" y="1858"/>
                    <a:pt x="3858" y="1310"/>
                    <a:pt x="4251" y="905"/>
                  </a:cubicBezTo>
                  <a:cubicBezTo>
                    <a:pt x="4644" y="524"/>
                    <a:pt x="5168" y="322"/>
                    <a:pt x="5763" y="322"/>
                  </a:cubicBezTo>
                  <a:close/>
                  <a:moveTo>
                    <a:pt x="2917" y="5870"/>
                  </a:moveTo>
                  <a:cubicBezTo>
                    <a:pt x="2941" y="5929"/>
                    <a:pt x="2989" y="5977"/>
                    <a:pt x="3036" y="6013"/>
                  </a:cubicBezTo>
                  <a:cubicBezTo>
                    <a:pt x="3167" y="6096"/>
                    <a:pt x="3417" y="6251"/>
                    <a:pt x="3810" y="6382"/>
                  </a:cubicBezTo>
                  <a:lnTo>
                    <a:pt x="3334" y="6596"/>
                  </a:lnTo>
                  <a:lnTo>
                    <a:pt x="2798" y="6441"/>
                  </a:lnTo>
                  <a:cubicBezTo>
                    <a:pt x="2667" y="6394"/>
                    <a:pt x="2667" y="6382"/>
                    <a:pt x="2667" y="6358"/>
                  </a:cubicBezTo>
                  <a:lnTo>
                    <a:pt x="2667" y="6120"/>
                  </a:lnTo>
                  <a:cubicBezTo>
                    <a:pt x="2727" y="6072"/>
                    <a:pt x="2763" y="6025"/>
                    <a:pt x="2822" y="5977"/>
                  </a:cubicBezTo>
                  <a:cubicBezTo>
                    <a:pt x="2858" y="5953"/>
                    <a:pt x="2882" y="5906"/>
                    <a:pt x="2917" y="5870"/>
                  </a:cubicBezTo>
                  <a:close/>
                  <a:moveTo>
                    <a:pt x="8620" y="5620"/>
                  </a:moveTo>
                  <a:cubicBezTo>
                    <a:pt x="8704" y="5822"/>
                    <a:pt x="8859" y="5977"/>
                    <a:pt x="9037" y="6096"/>
                  </a:cubicBezTo>
                  <a:lnTo>
                    <a:pt x="9037" y="6453"/>
                  </a:lnTo>
                  <a:lnTo>
                    <a:pt x="9013" y="6453"/>
                  </a:lnTo>
                  <a:lnTo>
                    <a:pt x="8478" y="6739"/>
                  </a:lnTo>
                  <a:cubicBezTo>
                    <a:pt x="8478" y="6739"/>
                    <a:pt x="8466" y="6739"/>
                    <a:pt x="8466" y="6727"/>
                  </a:cubicBezTo>
                  <a:lnTo>
                    <a:pt x="7692" y="6382"/>
                  </a:lnTo>
                  <a:cubicBezTo>
                    <a:pt x="8061" y="6251"/>
                    <a:pt x="8335" y="6096"/>
                    <a:pt x="8466" y="6013"/>
                  </a:cubicBezTo>
                  <a:cubicBezTo>
                    <a:pt x="8585" y="5941"/>
                    <a:pt x="8644" y="5798"/>
                    <a:pt x="8620" y="5656"/>
                  </a:cubicBezTo>
                  <a:lnTo>
                    <a:pt x="8620" y="5620"/>
                  </a:lnTo>
                  <a:close/>
                  <a:moveTo>
                    <a:pt x="2322" y="6263"/>
                  </a:moveTo>
                  <a:lnTo>
                    <a:pt x="2322" y="6334"/>
                  </a:lnTo>
                  <a:cubicBezTo>
                    <a:pt x="2322" y="6370"/>
                    <a:pt x="2322" y="6418"/>
                    <a:pt x="2334" y="6441"/>
                  </a:cubicBezTo>
                  <a:lnTo>
                    <a:pt x="1929" y="6834"/>
                  </a:lnTo>
                  <a:lnTo>
                    <a:pt x="1548" y="6441"/>
                  </a:lnTo>
                  <a:cubicBezTo>
                    <a:pt x="1560" y="6418"/>
                    <a:pt x="1560" y="6382"/>
                    <a:pt x="1560" y="6334"/>
                  </a:cubicBezTo>
                  <a:lnTo>
                    <a:pt x="1560" y="6263"/>
                  </a:lnTo>
                  <a:cubicBezTo>
                    <a:pt x="1667" y="6299"/>
                    <a:pt x="1786" y="6322"/>
                    <a:pt x="1905" y="6322"/>
                  </a:cubicBezTo>
                  <a:lnTo>
                    <a:pt x="1953" y="6322"/>
                  </a:lnTo>
                  <a:cubicBezTo>
                    <a:pt x="2084" y="6322"/>
                    <a:pt x="2203" y="6310"/>
                    <a:pt x="2322" y="6263"/>
                  </a:cubicBezTo>
                  <a:close/>
                  <a:moveTo>
                    <a:pt x="10109" y="6275"/>
                  </a:moveTo>
                  <a:lnTo>
                    <a:pt x="10109" y="6453"/>
                  </a:lnTo>
                  <a:cubicBezTo>
                    <a:pt x="10109" y="6513"/>
                    <a:pt x="10121" y="6572"/>
                    <a:pt x="10144" y="6620"/>
                  </a:cubicBezTo>
                  <a:lnTo>
                    <a:pt x="10002" y="6775"/>
                  </a:lnTo>
                  <a:cubicBezTo>
                    <a:pt x="9924" y="6840"/>
                    <a:pt x="9832" y="6873"/>
                    <a:pt x="9740" y="6873"/>
                  </a:cubicBezTo>
                  <a:cubicBezTo>
                    <a:pt x="9647" y="6873"/>
                    <a:pt x="9555" y="6840"/>
                    <a:pt x="9478" y="6775"/>
                  </a:cubicBezTo>
                  <a:lnTo>
                    <a:pt x="9311" y="6620"/>
                  </a:lnTo>
                  <a:cubicBezTo>
                    <a:pt x="9347" y="6572"/>
                    <a:pt x="9359" y="6513"/>
                    <a:pt x="9359" y="6453"/>
                  </a:cubicBezTo>
                  <a:lnTo>
                    <a:pt x="9359" y="6275"/>
                  </a:lnTo>
                  <a:cubicBezTo>
                    <a:pt x="9478" y="6310"/>
                    <a:pt x="9597" y="6334"/>
                    <a:pt x="9728" y="6334"/>
                  </a:cubicBezTo>
                  <a:cubicBezTo>
                    <a:pt x="9859" y="6334"/>
                    <a:pt x="9978" y="6322"/>
                    <a:pt x="10109" y="6275"/>
                  </a:cubicBezTo>
                  <a:close/>
                  <a:moveTo>
                    <a:pt x="6501" y="5477"/>
                  </a:moveTo>
                  <a:lnTo>
                    <a:pt x="6501" y="5882"/>
                  </a:lnTo>
                  <a:cubicBezTo>
                    <a:pt x="6501" y="6084"/>
                    <a:pt x="6620" y="6275"/>
                    <a:pt x="6811" y="6370"/>
                  </a:cubicBezTo>
                  <a:lnTo>
                    <a:pt x="7073" y="6477"/>
                  </a:lnTo>
                  <a:cubicBezTo>
                    <a:pt x="6799" y="6953"/>
                    <a:pt x="6299" y="7263"/>
                    <a:pt x="5739" y="7263"/>
                  </a:cubicBezTo>
                  <a:cubicBezTo>
                    <a:pt x="5191" y="7263"/>
                    <a:pt x="4691" y="6953"/>
                    <a:pt x="4453" y="6477"/>
                  </a:cubicBezTo>
                  <a:lnTo>
                    <a:pt x="4703" y="6370"/>
                  </a:lnTo>
                  <a:cubicBezTo>
                    <a:pt x="4894" y="6275"/>
                    <a:pt x="5013" y="6084"/>
                    <a:pt x="5013" y="5882"/>
                  </a:cubicBezTo>
                  <a:lnTo>
                    <a:pt x="5013" y="5477"/>
                  </a:lnTo>
                  <a:cubicBezTo>
                    <a:pt x="5239" y="5560"/>
                    <a:pt x="5489" y="5620"/>
                    <a:pt x="5763" y="5620"/>
                  </a:cubicBezTo>
                  <a:cubicBezTo>
                    <a:pt x="6025" y="5620"/>
                    <a:pt x="6263" y="5584"/>
                    <a:pt x="6501" y="5477"/>
                  </a:cubicBezTo>
                  <a:close/>
                  <a:moveTo>
                    <a:pt x="5763" y="0"/>
                  </a:moveTo>
                  <a:cubicBezTo>
                    <a:pt x="5072" y="0"/>
                    <a:pt x="4465" y="238"/>
                    <a:pt x="4013" y="679"/>
                  </a:cubicBezTo>
                  <a:cubicBezTo>
                    <a:pt x="3560" y="1131"/>
                    <a:pt x="3286" y="1774"/>
                    <a:pt x="3239" y="2512"/>
                  </a:cubicBezTo>
                  <a:cubicBezTo>
                    <a:pt x="3227" y="2703"/>
                    <a:pt x="3215" y="2905"/>
                    <a:pt x="3203" y="3084"/>
                  </a:cubicBezTo>
                  <a:lnTo>
                    <a:pt x="1608" y="3084"/>
                  </a:lnTo>
                  <a:cubicBezTo>
                    <a:pt x="1012" y="3084"/>
                    <a:pt x="536" y="3560"/>
                    <a:pt x="536" y="4155"/>
                  </a:cubicBezTo>
                  <a:lnTo>
                    <a:pt x="536" y="4167"/>
                  </a:lnTo>
                  <a:cubicBezTo>
                    <a:pt x="536" y="4298"/>
                    <a:pt x="560" y="4453"/>
                    <a:pt x="619" y="4572"/>
                  </a:cubicBezTo>
                  <a:lnTo>
                    <a:pt x="715" y="4751"/>
                  </a:lnTo>
                  <a:lnTo>
                    <a:pt x="715" y="5025"/>
                  </a:lnTo>
                  <a:cubicBezTo>
                    <a:pt x="715" y="5465"/>
                    <a:pt x="941" y="5858"/>
                    <a:pt x="1262" y="6096"/>
                  </a:cubicBezTo>
                  <a:lnTo>
                    <a:pt x="1262" y="6334"/>
                  </a:lnTo>
                  <a:cubicBezTo>
                    <a:pt x="1262" y="6370"/>
                    <a:pt x="1250" y="6394"/>
                    <a:pt x="1215" y="6418"/>
                  </a:cubicBezTo>
                  <a:lnTo>
                    <a:pt x="524" y="6608"/>
                  </a:lnTo>
                  <a:cubicBezTo>
                    <a:pt x="226" y="6691"/>
                    <a:pt x="0" y="6977"/>
                    <a:pt x="0" y="7287"/>
                  </a:cubicBezTo>
                  <a:lnTo>
                    <a:pt x="0" y="8692"/>
                  </a:lnTo>
                  <a:cubicBezTo>
                    <a:pt x="0" y="8775"/>
                    <a:pt x="72" y="8858"/>
                    <a:pt x="167" y="8858"/>
                  </a:cubicBezTo>
                  <a:cubicBezTo>
                    <a:pt x="250" y="8858"/>
                    <a:pt x="322" y="8775"/>
                    <a:pt x="322" y="8692"/>
                  </a:cubicBezTo>
                  <a:lnTo>
                    <a:pt x="322" y="7287"/>
                  </a:lnTo>
                  <a:cubicBezTo>
                    <a:pt x="322" y="7132"/>
                    <a:pt x="441" y="6977"/>
                    <a:pt x="596" y="6930"/>
                  </a:cubicBezTo>
                  <a:lnTo>
                    <a:pt x="1298" y="6739"/>
                  </a:lnTo>
                  <a:cubicBezTo>
                    <a:pt x="1322" y="6739"/>
                    <a:pt x="1334" y="6727"/>
                    <a:pt x="1369" y="6715"/>
                  </a:cubicBezTo>
                  <a:lnTo>
                    <a:pt x="1798" y="7144"/>
                  </a:lnTo>
                  <a:lnTo>
                    <a:pt x="1798" y="8704"/>
                  </a:lnTo>
                  <a:cubicBezTo>
                    <a:pt x="1798" y="8799"/>
                    <a:pt x="1870" y="8870"/>
                    <a:pt x="1965" y="8870"/>
                  </a:cubicBezTo>
                  <a:cubicBezTo>
                    <a:pt x="2048" y="8870"/>
                    <a:pt x="2131" y="8799"/>
                    <a:pt x="2131" y="8704"/>
                  </a:cubicBezTo>
                  <a:lnTo>
                    <a:pt x="2131" y="7144"/>
                  </a:lnTo>
                  <a:lnTo>
                    <a:pt x="2560" y="6715"/>
                  </a:lnTo>
                  <a:cubicBezTo>
                    <a:pt x="2620" y="6739"/>
                    <a:pt x="2679" y="6751"/>
                    <a:pt x="2727" y="6775"/>
                  </a:cubicBezTo>
                  <a:lnTo>
                    <a:pt x="2905" y="6811"/>
                  </a:lnTo>
                  <a:cubicBezTo>
                    <a:pt x="2667" y="6977"/>
                    <a:pt x="2524" y="7251"/>
                    <a:pt x="2524" y="7549"/>
                  </a:cubicBezTo>
                  <a:lnTo>
                    <a:pt x="2524" y="8704"/>
                  </a:lnTo>
                  <a:cubicBezTo>
                    <a:pt x="2524" y="8799"/>
                    <a:pt x="2608" y="8870"/>
                    <a:pt x="2691" y="8870"/>
                  </a:cubicBezTo>
                  <a:cubicBezTo>
                    <a:pt x="2786" y="8870"/>
                    <a:pt x="2858" y="8799"/>
                    <a:pt x="2858" y="8704"/>
                  </a:cubicBezTo>
                  <a:lnTo>
                    <a:pt x="2858" y="7549"/>
                  </a:lnTo>
                  <a:cubicBezTo>
                    <a:pt x="2858" y="7322"/>
                    <a:pt x="2989" y="7132"/>
                    <a:pt x="3179" y="7037"/>
                  </a:cubicBezTo>
                  <a:lnTo>
                    <a:pt x="4156" y="6608"/>
                  </a:lnTo>
                  <a:cubicBezTo>
                    <a:pt x="4453" y="7215"/>
                    <a:pt x="5072" y="7608"/>
                    <a:pt x="5763" y="7608"/>
                  </a:cubicBezTo>
                  <a:cubicBezTo>
                    <a:pt x="6442" y="7608"/>
                    <a:pt x="7073" y="7215"/>
                    <a:pt x="7370" y="6608"/>
                  </a:cubicBezTo>
                  <a:lnTo>
                    <a:pt x="8335" y="7037"/>
                  </a:lnTo>
                  <a:cubicBezTo>
                    <a:pt x="8537" y="7132"/>
                    <a:pt x="8656" y="7322"/>
                    <a:pt x="8656" y="7549"/>
                  </a:cubicBezTo>
                  <a:lnTo>
                    <a:pt x="8656" y="8704"/>
                  </a:lnTo>
                  <a:cubicBezTo>
                    <a:pt x="8656" y="8799"/>
                    <a:pt x="8739" y="8870"/>
                    <a:pt x="8823" y="8870"/>
                  </a:cubicBezTo>
                  <a:cubicBezTo>
                    <a:pt x="8918" y="8870"/>
                    <a:pt x="8989" y="8799"/>
                    <a:pt x="8989" y="8704"/>
                  </a:cubicBezTo>
                  <a:lnTo>
                    <a:pt x="8989" y="7549"/>
                  </a:lnTo>
                  <a:cubicBezTo>
                    <a:pt x="8989" y="7322"/>
                    <a:pt x="8918" y="7132"/>
                    <a:pt x="8775" y="6965"/>
                  </a:cubicBezTo>
                  <a:lnTo>
                    <a:pt x="9049" y="6834"/>
                  </a:lnTo>
                  <a:lnTo>
                    <a:pt x="9240" y="7025"/>
                  </a:lnTo>
                  <a:cubicBezTo>
                    <a:pt x="9370" y="7156"/>
                    <a:pt x="9549" y="7215"/>
                    <a:pt x="9728" y="7215"/>
                  </a:cubicBezTo>
                  <a:cubicBezTo>
                    <a:pt x="9906" y="7215"/>
                    <a:pt x="10085" y="7156"/>
                    <a:pt x="10228" y="7025"/>
                  </a:cubicBezTo>
                  <a:lnTo>
                    <a:pt x="10418" y="6834"/>
                  </a:lnTo>
                  <a:lnTo>
                    <a:pt x="10978" y="7108"/>
                  </a:lnTo>
                  <a:cubicBezTo>
                    <a:pt x="11121" y="7168"/>
                    <a:pt x="11192" y="7311"/>
                    <a:pt x="11192" y="7442"/>
                  </a:cubicBezTo>
                  <a:lnTo>
                    <a:pt x="11192" y="8692"/>
                  </a:lnTo>
                  <a:cubicBezTo>
                    <a:pt x="11192" y="8775"/>
                    <a:pt x="11264" y="8858"/>
                    <a:pt x="11359" y="8858"/>
                  </a:cubicBezTo>
                  <a:cubicBezTo>
                    <a:pt x="11442" y="8858"/>
                    <a:pt x="11514" y="8775"/>
                    <a:pt x="11514" y="8692"/>
                  </a:cubicBezTo>
                  <a:lnTo>
                    <a:pt x="11514" y="7442"/>
                  </a:lnTo>
                  <a:cubicBezTo>
                    <a:pt x="11537" y="7168"/>
                    <a:pt x="11383" y="6930"/>
                    <a:pt x="11145" y="6799"/>
                  </a:cubicBezTo>
                  <a:lnTo>
                    <a:pt x="10466" y="6453"/>
                  </a:lnTo>
                  <a:lnTo>
                    <a:pt x="10466" y="6441"/>
                  </a:lnTo>
                  <a:lnTo>
                    <a:pt x="10466" y="6096"/>
                  </a:lnTo>
                  <a:cubicBezTo>
                    <a:pt x="10740" y="5906"/>
                    <a:pt x="10942" y="5596"/>
                    <a:pt x="11002" y="5239"/>
                  </a:cubicBezTo>
                  <a:cubicBezTo>
                    <a:pt x="11133" y="5013"/>
                    <a:pt x="11192" y="4775"/>
                    <a:pt x="11192" y="4525"/>
                  </a:cubicBezTo>
                  <a:cubicBezTo>
                    <a:pt x="11192" y="4048"/>
                    <a:pt x="10966" y="3632"/>
                    <a:pt x="10609" y="3382"/>
                  </a:cubicBezTo>
                  <a:cubicBezTo>
                    <a:pt x="10621" y="3298"/>
                    <a:pt x="10644" y="3239"/>
                    <a:pt x="10644" y="3167"/>
                  </a:cubicBezTo>
                  <a:cubicBezTo>
                    <a:pt x="10644" y="2727"/>
                    <a:pt x="10240" y="2369"/>
                    <a:pt x="9751" y="2369"/>
                  </a:cubicBezTo>
                  <a:cubicBezTo>
                    <a:pt x="9251" y="2369"/>
                    <a:pt x="8859" y="2727"/>
                    <a:pt x="8859" y="3167"/>
                  </a:cubicBezTo>
                  <a:cubicBezTo>
                    <a:pt x="8859" y="3239"/>
                    <a:pt x="8870" y="3322"/>
                    <a:pt x="8882" y="3382"/>
                  </a:cubicBezTo>
                  <a:cubicBezTo>
                    <a:pt x="8680" y="3536"/>
                    <a:pt x="8513" y="3751"/>
                    <a:pt x="8406" y="3989"/>
                  </a:cubicBezTo>
                  <a:cubicBezTo>
                    <a:pt x="8358" y="3572"/>
                    <a:pt x="8323" y="3084"/>
                    <a:pt x="8275" y="2512"/>
                  </a:cubicBezTo>
                  <a:cubicBezTo>
                    <a:pt x="8216" y="1774"/>
                    <a:pt x="7942" y="1131"/>
                    <a:pt x="7501" y="679"/>
                  </a:cubicBezTo>
                  <a:cubicBezTo>
                    <a:pt x="7049" y="238"/>
                    <a:pt x="6442" y="0"/>
                    <a:pt x="5763" y="0"/>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7;p45">
              <a:extLst>
                <a:ext uri="{FF2B5EF4-FFF2-40B4-BE49-F238E27FC236}">
                  <a16:creationId xmlns:a16="http://schemas.microsoft.com/office/drawing/2014/main" id="{D6A8D7F5-03E3-B3D7-B9AC-98299FE5FDA1}"/>
                </a:ext>
              </a:extLst>
            </p:cNvPr>
            <p:cNvSpPr/>
            <p:nvPr/>
          </p:nvSpPr>
          <p:spPr>
            <a:xfrm>
              <a:off x="2114800" y="3635440"/>
              <a:ext cx="11045" cy="37941"/>
            </a:xfrm>
            <a:custGeom>
              <a:avLst/>
              <a:gdLst/>
              <a:ahLst/>
              <a:cxnLst/>
              <a:rect l="l" t="t" r="r" b="b"/>
              <a:pathLst>
                <a:path w="347" h="1192" extrusionOk="0">
                  <a:moveTo>
                    <a:pt x="167" y="1"/>
                  </a:moveTo>
                  <a:cubicBezTo>
                    <a:pt x="72" y="1"/>
                    <a:pt x="1" y="72"/>
                    <a:pt x="1" y="156"/>
                  </a:cubicBezTo>
                  <a:lnTo>
                    <a:pt x="1" y="1025"/>
                  </a:lnTo>
                  <a:cubicBezTo>
                    <a:pt x="1" y="1108"/>
                    <a:pt x="72" y="1191"/>
                    <a:pt x="167" y="1191"/>
                  </a:cubicBezTo>
                  <a:cubicBezTo>
                    <a:pt x="251" y="1191"/>
                    <a:pt x="322" y="1108"/>
                    <a:pt x="322" y="1025"/>
                  </a:cubicBezTo>
                  <a:lnTo>
                    <a:pt x="322" y="156"/>
                  </a:lnTo>
                  <a:cubicBezTo>
                    <a:pt x="346" y="72"/>
                    <a:pt x="251" y="1"/>
                    <a:pt x="167" y="1"/>
                  </a:cubicBezTo>
                  <a:close/>
                </a:path>
              </a:pathLst>
            </a:custGeom>
            <a:solidFill>
              <a:srgbClr val="B24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626"/>
        <p:cNvGrpSpPr/>
        <p:nvPr/>
      </p:nvGrpSpPr>
      <p:grpSpPr>
        <a:xfrm>
          <a:off x="0" y="0"/>
          <a:ext cx="0" cy="0"/>
          <a:chOff x="0" y="0"/>
          <a:chExt cx="0" cy="0"/>
        </a:xfrm>
      </p:grpSpPr>
      <p:sp>
        <p:nvSpPr>
          <p:cNvPr id="627" name="Google Shape;627;p51"/>
          <p:cNvSpPr txBox="1">
            <a:spLocks noGrp="1"/>
          </p:cNvSpPr>
          <p:nvPr>
            <p:ph type="title"/>
          </p:nvPr>
        </p:nvSpPr>
        <p:spPr>
          <a:xfrm>
            <a:off x="3000169" y="769937"/>
            <a:ext cx="7503200" cy="802800"/>
          </a:xfrm>
          <a:prstGeom prst="rect">
            <a:avLst/>
          </a:prstGeom>
        </p:spPr>
        <p:txBody>
          <a:bodyPr spcFirstLastPara="1" vert="horz" wrap="square" lIns="121900" tIns="121900" rIns="121900" bIns="121900" rtlCol="0" anchor="t" anchorCtr="0">
            <a:noAutofit/>
          </a:bodyPr>
          <a:lstStyle/>
          <a:p>
            <a:r>
              <a:rPr lang="en" b="1" dirty="0"/>
              <a:t>Hệ Thống FAQ (Các câu hỏi thường gặp)</a:t>
            </a:r>
            <a:endParaRPr b="1" dirty="0"/>
          </a:p>
        </p:txBody>
      </p:sp>
      <p:cxnSp>
        <p:nvCxnSpPr>
          <p:cNvPr id="631" name="Google Shape;631;p51"/>
          <p:cNvCxnSpPr>
            <a:cxnSpLocks/>
          </p:cNvCxnSpPr>
          <p:nvPr/>
        </p:nvCxnSpPr>
        <p:spPr>
          <a:xfrm rot="10800000">
            <a:off x="11" y="1058387"/>
            <a:ext cx="2380000" cy="0"/>
          </a:xfrm>
          <a:prstGeom prst="straightConnector1">
            <a:avLst/>
          </a:prstGeom>
          <a:noFill/>
          <a:ln w="9525" cap="flat" cmpd="sng">
            <a:solidFill>
              <a:srgbClr val="5C3DA4"/>
            </a:solidFill>
            <a:prstDash val="dash"/>
            <a:round/>
            <a:headEnd type="diamond" w="med" len="med"/>
            <a:tailEnd type="diamond" w="med" len="med"/>
          </a:ln>
        </p:spPr>
      </p:cxnSp>
      <p:pic>
        <p:nvPicPr>
          <p:cNvPr id="3" name="Picture 2">
            <a:extLst>
              <a:ext uri="{FF2B5EF4-FFF2-40B4-BE49-F238E27FC236}">
                <a16:creationId xmlns:a16="http://schemas.microsoft.com/office/drawing/2014/main" id="{5C6F5E4A-CD25-6426-CAB1-BCEA3A1A68E6}"/>
              </a:ext>
            </a:extLst>
          </p:cNvPr>
          <p:cNvPicPr>
            <a:picLocks noChangeAspect="1"/>
          </p:cNvPicPr>
          <p:nvPr/>
        </p:nvPicPr>
        <p:blipFill rotWithShape="1">
          <a:blip r:embed="rId3"/>
          <a:srcRect b="5662"/>
          <a:stretch/>
        </p:blipFill>
        <p:spPr>
          <a:xfrm>
            <a:off x="551384" y="2169867"/>
            <a:ext cx="11089232" cy="4171230"/>
          </a:xfrm>
          <a:prstGeom prst="rect">
            <a:avLst/>
          </a:prstGeom>
        </p:spPr>
      </p:pic>
      <p:sp>
        <p:nvSpPr>
          <p:cNvPr id="628" name="Google Shape;628;p51"/>
          <p:cNvSpPr txBox="1">
            <a:spLocks noGrp="1"/>
          </p:cNvSpPr>
          <p:nvPr>
            <p:ph type="subTitle" idx="1"/>
          </p:nvPr>
        </p:nvSpPr>
        <p:spPr>
          <a:xfrm>
            <a:off x="4986078" y="1542782"/>
            <a:ext cx="6679068" cy="1103126"/>
          </a:xfrm>
          <a:prstGeom prst="rect">
            <a:avLst/>
          </a:prstGeom>
        </p:spPr>
        <p:style>
          <a:lnRef idx="2">
            <a:schemeClr val="accent4"/>
          </a:lnRef>
          <a:fillRef idx="1">
            <a:schemeClr val="lt1"/>
          </a:fillRef>
          <a:effectRef idx="0">
            <a:schemeClr val="accent4"/>
          </a:effectRef>
          <a:fontRef idx="minor">
            <a:schemeClr val="dk1"/>
          </a:fontRef>
        </p:style>
        <p:txBody>
          <a:bodyPr spcFirstLastPara="1" vert="horz" wrap="square" lIns="121900" tIns="121900" rIns="121900" bIns="121900" rtlCol="0" anchor="b" anchorCtr="0">
            <a:noAutofit/>
          </a:bodyPr>
          <a:lstStyle/>
          <a:p>
            <a:pPr marL="0" marR="0" lvl="0" indent="0" algn="l">
              <a:spcBef>
                <a:spcPts val="0"/>
              </a:spcBef>
              <a:spcAft>
                <a:spcPts val="0"/>
              </a:spcAft>
            </a:pPr>
            <a:r>
              <a:rPr lang="en-US" sz="1800" dirty="0" err="1">
                <a:effectLst/>
                <a:latin typeface="Times New Roman" panose="02020603050405020304" pitchFamily="18" charset="0"/>
                <a:ea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FAQ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website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câu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câu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hỏi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phổ</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sức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hàng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trực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tiếp</a:t>
            </a:r>
            <a:r>
              <a:rPr lang="en-US" sz="1800" dirty="0">
                <a:effectLst/>
                <a:latin typeface="Times New Roman" panose="02020603050405020304" pitchFamily="18" charset="0"/>
                <a:ea typeface="Times New Roman" panose="02020603050405020304" pitchFamily="18" charset="0"/>
              </a:rPr>
              <a:t>.</a:t>
            </a:r>
          </a:p>
        </p:txBody>
      </p:sp>
      <p:sp>
        <p:nvSpPr>
          <p:cNvPr id="6" name="Google Shape;573;p48">
            <a:extLst>
              <a:ext uri="{FF2B5EF4-FFF2-40B4-BE49-F238E27FC236}">
                <a16:creationId xmlns:a16="http://schemas.microsoft.com/office/drawing/2014/main" id="{7994C3D4-FA47-6DE5-F6FC-D947AF784FB3}"/>
              </a:ext>
            </a:extLst>
          </p:cNvPr>
          <p:cNvSpPr/>
          <p:nvPr/>
        </p:nvSpPr>
        <p:spPr>
          <a:xfrm>
            <a:off x="2398739" y="769937"/>
            <a:ext cx="576900" cy="5769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80;p48">
            <a:extLst>
              <a:ext uri="{FF2B5EF4-FFF2-40B4-BE49-F238E27FC236}">
                <a16:creationId xmlns:a16="http://schemas.microsoft.com/office/drawing/2014/main" id="{310D53F5-B8E1-5CAB-85A6-F3D04D0AB01F}"/>
              </a:ext>
            </a:extLst>
          </p:cNvPr>
          <p:cNvGrpSpPr/>
          <p:nvPr/>
        </p:nvGrpSpPr>
        <p:grpSpPr>
          <a:xfrm>
            <a:off x="2531421" y="874163"/>
            <a:ext cx="311536" cy="368448"/>
            <a:chOff x="8065100" y="2000174"/>
            <a:chExt cx="255086" cy="301685"/>
          </a:xfrm>
        </p:grpSpPr>
        <p:sp>
          <p:nvSpPr>
            <p:cNvPr id="8" name="Google Shape;581;p48">
              <a:extLst>
                <a:ext uri="{FF2B5EF4-FFF2-40B4-BE49-F238E27FC236}">
                  <a16:creationId xmlns:a16="http://schemas.microsoft.com/office/drawing/2014/main" id="{93A11900-0A40-21D0-DF4D-35B3EA2D4212}"/>
                </a:ext>
              </a:extLst>
            </p:cNvPr>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2;p48">
              <a:extLst>
                <a:ext uri="{FF2B5EF4-FFF2-40B4-BE49-F238E27FC236}">
                  <a16:creationId xmlns:a16="http://schemas.microsoft.com/office/drawing/2014/main" id="{CAF5FAF3-EE68-C86A-457A-770E8501890A}"/>
                </a:ext>
              </a:extLst>
            </p:cNvPr>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3;p48">
              <a:extLst>
                <a:ext uri="{FF2B5EF4-FFF2-40B4-BE49-F238E27FC236}">
                  <a16:creationId xmlns:a16="http://schemas.microsoft.com/office/drawing/2014/main" id="{8A6754D8-E6D2-19AD-6E4D-D3B4A5907A6E}"/>
                </a:ext>
              </a:extLst>
            </p:cNvPr>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84;p48">
              <a:extLst>
                <a:ext uri="{FF2B5EF4-FFF2-40B4-BE49-F238E27FC236}">
                  <a16:creationId xmlns:a16="http://schemas.microsoft.com/office/drawing/2014/main" id="{BAF0B46C-8EE0-96F0-FAFA-F644F57E5A16}"/>
                </a:ext>
              </a:extLst>
            </p:cNvPr>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6" name="Google Shape;566;p48"/>
          <p:cNvSpPr txBox="1">
            <a:spLocks noGrp="1"/>
          </p:cNvSpPr>
          <p:nvPr>
            <p:ph type="subTitle" idx="5"/>
          </p:nvPr>
        </p:nvSpPr>
        <p:spPr>
          <a:xfrm>
            <a:off x="6600390" y="5093833"/>
            <a:ext cx="5648100" cy="1414140"/>
          </a:xfrm>
          <a:prstGeom prst="rect">
            <a:avLst/>
          </a:prstGeom>
        </p:spPr>
        <p:txBody>
          <a:bodyPr spcFirstLastPara="1" vert="horz" wrap="square" lIns="121900" tIns="121900" rIns="121900" bIns="121900" rtlCol="0" anchor="t" anchorCtr="0">
            <a:noAutofit/>
          </a:bodyPr>
          <a:lstStyle/>
          <a:p>
            <a:pPr marL="0" indent="0"/>
            <a:r>
              <a:rPr lang="en-US" sz="1800" kern="0" dirty="0" err="1">
                <a:effectLst/>
                <a:latin typeface="Times New Roman" panose="02020603050405020304" pitchFamily="18" charset="0"/>
                <a:ea typeface="Times New Roman" panose="02020603050405020304" pitchFamily="18" charset="0"/>
              </a:rPr>
              <a:t>Xây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dựng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một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quy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trình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giải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quyết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khiếu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nại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của</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một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nhanh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chóng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công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bằng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Đảm</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bảo</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rằng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mọi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khiếu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nại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được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xử</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lý</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một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chuyên</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nghiệp</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đáp</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ứng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đầy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đủ</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nhu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cầu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của</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a:t>
            </a:r>
            <a:endParaRPr sz="2000" dirty="0"/>
          </a:p>
        </p:txBody>
      </p:sp>
      <p:sp>
        <p:nvSpPr>
          <p:cNvPr id="569" name="Google Shape;569;p48"/>
          <p:cNvSpPr txBox="1">
            <a:spLocks noGrp="1"/>
          </p:cNvSpPr>
          <p:nvPr>
            <p:ph type="title" idx="4"/>
          </p:nvPr>
        </p:nvSpPr>
        <p:spPr>
          <a:xfrm>
            <a:off x="6600404" y="4525161"/>
            <a:ext cx="5240717" cy="691041"/>
          </a:xfrm>
          <a:prstGeom prst="rect">
            <a:avLst/>
          </a:prstGeom>
        </p:spPr>
        <p:txBody>
          <a:bodyPr spcFirstLastPara="1" vert="horz" wrap="square" lIns="121900" tIns="121900" rIns="121900" bIns="121900" rtlCol="0" anchor="b" anchorCtr="0">
            <a:noAutofit/>
          </a:bodyPr>
          <a:lstStyle/>
          <a:p>
            <a:r>
              <a:rPr lang="en" sz="2400" b="1" dirty="0">
                <a:latin typeface="Roboto Condensed" panose="02000000000000000000" pitchFamily="2" charset="0"/>
                <a:ea typeface="Roboto Condensed" panose="02000000000000000000" pitchFamily="2" charset="0"/>
                <a:cs typeface="Roboto Condensed" panose="02000000000000000000" pitchFamily="2" charset="0"/>
              </a:rPr>
              <a:t>Giải quyết khiếu nại một cách công bằng</a:t>
            </a:r>
            <a:endParaRPr sz="2400" b="1"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570" name="Google Shape;570;p48"/>
          <p:cNvCxnSpPr>
            <a:cxnSpLocks/>
            <a:endCxn id="571" idx="1"/>
          </p:cNvCxnSpPr>
          <p:nvPr/>
        </p:nvCxnSpPr>
        <p:spPr>
          <a:xfrm>
            <a:off x="8441781" y="3267597"/>
            <a:ext cx="2026400" cy="161600"/>
          </a:xfrm>
          <a:prstGeom prst="bentConnector3">
            <a:avLst>
              <a:gd name="adj1" fmla="val 50003"/>
            </a:avLst>
          </a:prstGeom>
          <a:noFill/>
          <a:ln w="9525" cap="flat" cmpd="sng">
            <a:solidFill>
              <a:srgbClr val="5C3DA4"/>
            </a:solidFill>
            <a:prstDash val="dash"/>
            <a:round/>
            <a:headEnd type="diamond" w="med" len="med"/>
            <a:tailEnd type="diamond" w="med" len="med"/>
          </a:ln>
        </p:spPr>
      </p:cxnSp>
      <p:sp>
        <p:nvSpPr>
          <p:cNvPr id="571" name="Google Shape;571;p48"/>
          <p:cNvSpPr/>
          <p:nvPr/>
        </p:nvSpPr>
        <p:spPr>
          <a:xfrm>
            <a:off x="10468313" y="3044400"/>
            <a:ext cx="769200" cy="769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cxnSp>
        <p:nvCxnSpPr>
          <p:cNvPr id="572" name="Google Shape;572;p48"/>
          <p:cNvCxnSpPr>
            <a:cxnSpLocks/>
            <a:stCxn id="566" idx="1"/>
            <a:endCxn id="573" idx="2"/>
          </p:cNvCxnSpPr>
          <p:nvPr/>
        </p:nvCxnSpPr>
        <p:spPr>
          <a:xfrm rot="10800000">
            <a:off x="2350316" y="4716165"/>
            <a:ext cx="4250074" cy="1084738"/>
          </a:xfrm>
          <a:prstGeom prst="bentConnector2">
            <a:avLst/>
          </a:prstGeom>
          <a:noFill/>
          <a:ln w="9525" cap="flat" cmpd="sng">
            <a:solidFill>
              <a:srgbClr val="5C3DA4"/>
            </a:solidFill>
            <a:prstDash val="dash"/>
            <a:round/>
            <a:headEnd type="diamond" w="med" len="med"/>
            <a:tailEnd type="diamond" w="med" len="med"/>
          </a:ln>
        </p:spPr>
      </p:cxnSp>
      <p:sp>
        <p:nvSpPr>
          <p:cNvPr id="573" name="Google Shape;573;p48"/>
          <p:cNvSpPr/>
          <p:nvPr/>
        </p:nvSpPr>
        <p:spPr>
          <a:xfrm>
            <a:off x="1965716" y="3946965"/>
            <a:ext cx="769200" cy="769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grpSp>
        <p:nvGrpSpPr>
          <p:cNvPr id="574" name="Google Shape;574;p48"/>
          <p:cNvGrpSpPr/>
          <p:nvPr/>
        </p:nvGrpSpPr>
        <p:grpSpPr>
          <a:xfrm>
            <a:off x="10550376" y="3202100"/>
            <a:ext cx="605425" cy="454048"/>
            <a:chOff x="1817317" y="2480330"/>
            <a:chExt cx="350958" cy="263043"/>
          </a:xfrm>
        </p:grpSpPr>
        <p:sp>
          <p:nvSpPr>
            <p:cNvPr id="575" name="Google Shape;575;p48"/>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6" name="Google Shape;576;p48"/>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7" name="Google Shape;577;p48"/>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8" name="Google Shape;578;p48"/>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79" name="Google Shape;579;p48"/>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580" name="Google Shape;580;p48"/>
          <p:cNvGrpSpPr/>
          <p:nvPr/>
        </p:nvGrpSpPr>
        <p:grpSpPr>
          <a:xfrm>
            <a:off x="2142626" y="4085933"/>
            <a:ext cx="415381" cy="491264"/>
            <a:chOff x="8065100" y="2000174"/>
            <a:chExt cx="255086" cy="301685"/>
          </a:xfrm>
        </p:grpSpPr>
        <p:sp>
          <p:nvSpPr>
            <p:cNvPr id="581" name="Google Shape;581;p48"/>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82" name="Google Shape;582;p48"/>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83" name="Google Shape;583;p48"/>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84" name="Google Shape;584;p48"/>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cxnSp>
        <p:nvCxnSpPr>
          <p:cNvPr id="585" name="Google Shape;585;p48"/>
          <p:cNvCxnSpPr>
            <a:cxnSpLocks/>
          </p:cNvCxnSpPr>
          <p:nvPr/>
        </p:nvCxnSpPr>
        <p:spPr>
          <a:xfrm flipV="1">
            <a:off x="5526062" y="1564997"/>
            <a:ext cx="2103447" cy="800"/>
          </a:xfrm>
          <a:prstGeom prst="bentConnector3">
            <a:avLst>
              <a:gd name="adj1" fmla="val 50000"/>
            </a:avLst>
          </a:prstGeom>
          <a:noFill/>
          <a:ln w="9525" cap="flat" cmpd="sng">
            <a:solidFill>
              <a:srgbClr val="5C3DA4"/>
            </a:solidFill>
            <a:prstDash val="dash"/>
            <a:round/>
            <a:headEnd type="diamond" w="med" len="med"/>
            <a:tailEnd type="diamond" w="med" len="med"/>
          </a:ln>
        </p:spPr>
      </p:cxnSp>
      <p:sp>
        <p:nvSpPr>
          <p:cNvPr id="14" name="Google Shape;566;p48">
            <a:extLst>
              <a:ext uri="{FF2B5EF4-FFF2-40B4-BE49-F238E27FC236}">
                <a16:creationId xmlns:a16="http://schemas.microsoft.com/office/drawing/2014/main" id="{D8922A33-BE98-F17B-C4B2-B0CC47699906}"/>
              </a:ext>
            </a:extLst>
          </p:cNvPr>
          <p:cNvSpPr txBox="1">
            <a:spLocks/>
          </p:cNvSpPr>
          <p:nvPr/>
        </p:nvSpPr>
        <p:spPr>
          <a:xfrm>
            <a:off x="4367808" y="2650151"/>
            <a:ext cx="4073840" cy="141414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800" kern="0" dirty="0">
                <a:effectLst/>
                <a:latin typeface="Times New Roman" panose="02020603050405020304" pitchFamily="18" charset="0"/>
                <a:ea typeface="Times New Roman" panose="02020603050405020304" pitchFamily="18" charset="0"/>
              </a:rPr>
              <a:t>Cam </a:t>
            </a:r>
            <a:r>
              <a:rPr lang="en-US" sz="1800" kern="0" dirty="0" err="1">
                <a:effectLst/>
                <a:latin typeface="Times New Roman" panose="02020603050405020304" pitchFamily="18" charset="0"/>
                <a:ea typeface="Times New Roman" panose="02020603050405020304" pitchFamily="18" charset="0"/>
              </a:rPr>
              <a:t>kết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cung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cấp</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hỗ</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trợ</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sau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bán</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đáng</a:t>
            </a:r>
            <a:r>
              <a:rPr lang="en-US" sz="1800" kern="0" dirty="0">
                <a:effectLst/>
                <a:latin typeface="Times New Roman" panose="02020603050405020304" pitchFamily="18" charset="0"/>
                <a:ea typeface="Times New Roman" panose="02020603050405020304" pitchFamily="18" charset="0"/>
              </a:rPr>
              <a:t> tin </a:t>
            </a:r>
            <a:r>
              <a:rPr lang="en-US" sz="1800" kern="0" dirty="0" err="1">
                <a:effectLst/>
                <a:latin typeface="Times New Roman" panose="02020603050405020304" pitchFamily="18" charset="0"/>
                <a:ea typeface="Times New Roman" panose="02020603050405020304" pitchFamily="18" charset="0"/>
              </a:rPr>
              <a:t>cậy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Điều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này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có</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thể</a:t>
            </a:r>
            <a:r>
              <a:rPr lang="en-US" sz="1800" kern="0" dirty="0">
                <a:effectLst/>
                <a:latin typeface="Times New Roman" panose="02020603050405020304" pitchFamily="18" charset="0"/>
                <a:ea typeface="Times New Roman" panose="02020603050405020304" pitchFamily="18" charset="0"/>
              </a:rPr>
              <a:t> bao </a:t>
            </a:r>
            <a:r>
              <a:rPr lang="en-US" sz="1800" kern="0" dirty="0" err="1">
                <a:effectLst/>
                <a:latin typeface="Times New Roman" panose="02020603050405020304" pitchFamily="18" charset="0"/>
                <a:ea typeface="Times New Roman" panose="02020603050405020304" pitchFamily="18" charset="0"/>
              </a:rPr>
              <a:t>gồm</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việc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giúp</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đỡ</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việc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cài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đặt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phẩm</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sửa</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chữa</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hoặc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bảo</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trì</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sau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mua</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a:t>
            </a:r>
            <a:endParaRPr lang="vi-VN" sz="2000" dirty="0"/>
          </a:p>
        </p:txBody>
      </p:sp>
      <p:sp>
        <p:nvSpPr>
          <p:cNvPr id="15" name="Google Shape;569;p48">
            <a:extLst>
              <a:ext uri="{FF2B5EF4-FFF2-40B4-BE49-F238E27FC236}">
                <a16:creationId xmlns:a16="http://schemas.microsoft.com/office/drawing/2014/main" id="{D89E5C08-C3F6-A618-BC8C-FE5B7B1A354A}"/>
              </a:ext>
            </a:extLst>
          </p:cNvPr>
          <p:cNvSpPr txBox="1">
            <a:spLocks/>
          </p:cNvSpPr>
          <p:nvPr/>
        </p:nvSpPr>
        <p:spPr>
          <a:xfrm>
            <a:off x="4367675" y="2141835"/>
            <a:ext cx="3823849" cy="69104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6200"/>
              <a:buNone/>
              <a:defRPr sz="5333" kern="1200">
                <a:solidFill>
                  <a:schemeClr val="tx1"/>
                </a:solidFill>
                <a:latin typeface="+mj-lt"/>
                <a:ea typeface="+mj-ea"/>
                <a:cs typeface="+mj-cs"/>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Hỗ</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trợ</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sau</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khi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mua</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hàng</a:t>
            </a: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Google Shape;566;p48">
            <a:extLst>
              <a:ext uri="{FF2B5EF4-FFF2-40B4-BE49-F238E27FC236}">
                <a16:creationId xmlns:a16="http://schemas.microsoft.com/office/drawing/2014/main" id="{5349A25D-F78F-1F46-7C3D-D4EF434A39C3}"/>
              </a:ext>
            </a:extLst>
          </p:cNvPr>
          <p:cNvSpPr txBox="1">
            <a:spLocks/>
          </p:cNvSpPr>
          <p:nvPr/>
        </p:nvSpPr>
        <p:spPr>
          <a:xfrm>
            <a:off x="751011" y="962755"/>
            <a:ext cx="4873420" cy="141414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600"/>
              <a:buFont typeface="Arial" panose="020B0604020202020204" pitchFamily="34" charset="0"/>
              <a:buNone/>
              <a:defRPr sz="2133" kern="1200">
                <a:solidFill>
                  <a:schemeClr val="tx1"/>
                </a:solidFill>
                <a:latin typeface="+mn-lt"/>
                <a:ea typeface="+mn-ea"/>
                <a:cs typeface="+mn-cs"/>
              </a:defRPr>
            </a:lvl9pPr>
          </a:lstStyle>
          <a:p>
            <a:pPr marL="0" indent="0"/>
            <a:r>
              <a:rPr lang="en-US" sz="1800" kern="0" dirty="0" err="1">
                <a:effectLst/>
                <a:latin typeface="Times New Roman" panose="02020603050405020304" pitchFamily="18" charset="0"/>
                <a:ea typeface="Times New Roman" panose="02020603050405020304" pitchFamily="18" charset="0"/>
              </a:rPr>
              <a:t>Xây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dựng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một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quy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trình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rõ</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và</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dễ</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dàng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khách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có</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thể</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trao</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đổi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hoặc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trả</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lại</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sản</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phẩm</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nếu</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cần</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thiết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Đảm</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bảo</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rằng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chính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sách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này</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được</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công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bố</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một</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cách</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rõ</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ràng</a:t>
            </a:r>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trên</a:t>
            </a:r>
            <a:r>
              <a:rPr lang="en-US" sz="1800" kern="0" dirty="0">
                <a:effectLst/>
                <a:latin typeface="Times New Roman" panose="02020603050405020304" pitchFamily="18" charset="0"/>
                <a:ea typeface="Times New Roman" panose="02020603050405020304" pitchFamily="18" charset="0"/>
              </a:rPr>
              <a:t> website</a:t>
            </a:r>
            <a:endParaRPr lang="vi-VN" sz="2000" dirty="0"/>
          </a:p>
        </p:txBody>
      </p:sp>
      <p:sp>
        <p:nvSpPr>
          <p:cNvPr id="17" name="Google Shape;569;p48">
            <a:extLst>
              <a:ext uri="{FF2B5EF4-FFF2-40B4-BE49-F238E27FC236}">
                <a16:creationId xmlns:a16="http://schemas.microsoft.com/office/drawing/2014/main" id="{B025F1E8-0C09-8CE3-F34C-53216DBCA997}"/>
              </a:ext>
            </a:extLst>
          </p:cNvPr>
          <p:cNvSpPr txBox="1">
            <a:spLocks/>
          </p:cNvSpPr>
          <p:nvPr/>
        </p:nvSpPr>
        <p:spPr>
          <a:xfrm>
            <a:off x="751011" y="529302"/>
            <a:ext cx="5240717" cy="69104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6200"/>
              <a:buNone/>
              <a:defRPr sz="5333" kern="1200">
                <a:solidFill>
                  <a:schemeClr val="tx1"/>
                </a:solidFill>
                <a:latin typeface="+mj-lt"/>
                <a:ea typeface="+mj-ea"/>
                <a:cs typeface="+mj-cs"/>
              </a:defRPr>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Hệ</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thống</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trao</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đổi</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và</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trả</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err="1">
                <a:latin typeface="Roboto Condensed" panose="02000000000000000000" pitchFamily="2" charset="0"/>
                <a:ea typeface="Roboto Condensed" panose="02000000000000000000" pitchFamily="2" charset="0"/>
                <a:cs typeface="Roboto Condensed" panose="02000000000000000000" pitchFamily="2" charset="0"/>
              </a:rPr>
              <a:t>hàng</a:t>
            </a: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9" name="Google Shape;627;p51">
            <a:extLst>
              <a:ext uri="{FF2B5EF4-FFF2-40B4-BE49-F238E27FC236}">
                <a16:creationId xmlns:a16="http://schemas.microsoft.com/office/drawing/2014/main" id="{47A49248-CEED-3946-DFFD-6989E6BC3214}"/>
              </a:ext>
            </a:extLst>
          </p:cNvPr>
          <p:cNvSpPr txBox="1">
            <a:spLocks noGrp="1"/>
          </p:cNvSpPr>
          <p:nvPr>
            <p:ph type="title"/>
          </p:nvPr>
        </p:nvSpPr>
        <p:spPr>
          <a:xfrm>
            <a:off x="5061" y="-50433"/>
            <a:ext cx="5105891" cy="624294"/>
          </a:xfrm>
          <a:prstGeom prst="rect">
            <a:avLst/>
          </a:prstGeom>
        </p:spPr>
        <p:txBody>
          <a:bodyPr spcFirstLastPara="1" vert="horz" wrap="square" lIns="121900" tIns="121900" rIns="121900" bIns="121900" rtlCol="0" anchor="t" anchorCtr="0">
            <a:noAutofit/>
          </a:bodyPr>
          <a:lstStyle/>
          <a:p>
            <a:r>
              <a:rPr lang="en" sz="2400" b="1" dirty="0"/>
              <a:t>Hệ thống hỗ trợ khách hàng</a:t>
            </a:r>
            <a:endParaRPr sz="2400" b="1" dirty="0"/>
          </a:p>
        </p:txBody>
      </p:sp>
      <p:sp>
        <p:nvSpPr>
          <p:cNvPr id="20" name="Google Shape;554;p47">
            <a:extLst>
              <a:ext uri="{FF2B5EF4-FFF2-40B4-BE49-F238E27FC236}">
                <a16:creationId xmlns:a16="http://schemas.microsoft.com/office/drawing/2014/main" id="{7F0B49B2-E259-9BEC-E04D-77B1CD4BEA55}"/>
              </a:ext>
            </a:extLst>
          </p:cNvPr>
          <p:cNvSpPr/>
          <p:nvPr/>
        </p:nvSpPr>
        <p:spPr>
          <a:xfrm>
            <a:off x="7629509" y="1130376"/>
            <a:ext cx="836341" cy="836341"/>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sp>
        <p:nvSpPr>
          <p:cNvPr id="21" name="Google Shape;556;p47">
            <a:extLst>
              <a:ext uri="{FF2B5EF4-FFF2-40B4-BE49-F238E27FC236}">
                <a16:creationId xmlns:a16="http://schemas.microsoft.com/office/drawing/2014/main" id="{28A9A61B-20BB-E99E-3BF8-B2925B75CFE3}"/>
              </a:ext>
            </a:extLst>
          </p:cNvPr>
          <p:cNvSpPr/>
          <p:nvPr/>
        </p:nvSpPr>
        <p:spPr>
          <a:xfrm>
            <a:off x="7881763" y="1261160"/>
            <a:ext cx="331861" cy="574807"/>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1"/>
          <p:cNvSpPr txBox="1">
            <a:spLocks noGrp="1"/>
          </p:cNvSpPr>
          <p:nvPr>
            <p:ph type="title"/>
          </p:nvPr>
        </p:nvSpPr>
        <p:spPr>
          <a:xfrm>
            <a:off x="4439816" y="5163394"/>
            <a:ext cx="7503200" cy="802800"/>
          </a:xfrm>
          <a:prstGeom prst="rect">
            <a:avLst/>
          </a:prstGeom>
        </p:spPr>
        <p:txBody>
          <a:bodyPr spcFirstLastPara="1" vert="horz" wrap="square" lIns="121900" tIns="121900" rIns="121900" bIns="121900" rtlCol="0" anchor="t" anchorCtr="0">
            <a:noAutofit/>
          </a:bodyPr>
          <a:lstStyle/>
          <a:p>
            <a:r>
              <a:rPr lang="en" b="1" dirty="0">
                <a:latin typeface="Roboto Condensed" panose="02000000000000000000" pitchFamily="2" charset="0"/>
                <a:ea typeface="Roboto Condensed" panose="02000000000000000000" pitchFamily="2" charset="0"/>
                <a:cs typeface="Roboto Condensed" panose="02000000000000000000" pitchFamily="2" charset="0"/>
              </a:rPr>
              <a:t>Chăm sóc khách hàng đặc biệt</a:t>
            </a:r>
            <a:endParaRPr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28" name="Google Shape;628;p51"/>
          <p:cNvSpPr txBox="1">
            <a:spLocks noGrp="1"/>
          </p:cNvSpPr>
          <p:nvPr>
            <p:ph type="subTitle" idx="1"/>
          </p:nvPr>
        </p:nvSpPr>
        <p:spPr>
          <a:xfrm>
            <a:off x="1918596" y="1919509"/>
            <a:ext cx="9099607" cy="2419358"/>
          </a:xfrm>
          <a:prstGeom prst="rect">
            <a:avLst/>
          </a:prstGeom>
        </p:spPr>
        <p:txBody>
          <a:bodyPr spcFirstLastPara="1" vert="horz" wrap="square" lIns="121900" tIns="121900" rIns="121900" bIns="121900" rtlCol="0" anchor="b" anchorCtr="0">
            <a:noAutofit/>
          </a:bodyPr>
          <a:lstStyle/>
          <a:p>
            <a:pPr marL="0" marR="0" lvl="0" indent="0" algn="l">
              <a:spcBef>
                <a:spcPts val="0"/>
              </a:spcBef>
              <a:spcAft>
                <a:spcPts val="0"/>
              </a:spcAft>
            </a:pPr>
            <a:r>
              <a:rPr lang="en-US" sz="3200" i="1" dirty="0">
                <a:effectLst/>
                <a:latin typeface="Tw Cen MT" panose="020B0602020104020603" pitchFamily="34" charset="0"/>
                <a:ea typeface="Times New Roman" panose="02020603050405020304" pitchFamily="18" charset="0"/>
              </a:rPr>
              <a:t>“</a:t>
            </a:r>
            <a:r>
              <a:rPr lang="en-US" sz="3200" i="1" dirty="0" err="1">
                <a:effectLst/>
                <a:latin typeface="Tw Cen MT" panose="020B0602020104020603" pitchFamily="34" charset="0"/>
                <a:ea typeface="Times New Roman" panose="02020603050405020304" pitchFamily="18" charset="0"/>
              </a:rPr>
              <a:t>Xác</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định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và</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chăm</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sóc</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những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khách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hàng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đặc</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biệt</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như</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khách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hàng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thân</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thiết</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khách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hàng</a:t>
            </a:r>
            <a:r>
              <a:rPr lang="en-US" sz="3200" i="1" dirty="0">
                <a:effectLst/>
                <a:latin typeface="Tw Cen MT" panose="020B0602020104020603" pitchFamily="34" charset="0"/>
                <a:ea typeface="Times New Roman" panose="02020603050405020304" pitchFamily="18" charset="0"/>
              </a:rPr>
              <a:t> VIP, </a:t>
            </a:r>
            <a:r>
              <a:rPr lang="en-US" sz="3200" i="1" dirty="0" err="1">
                <a:effectLst/>
                <a:latin typeface="Tw Cen MT" panose="020B0602020104020603" pitchFamily="34" charset="0"/>
                <a:ea typeface="Times New Roman" panose="02020603050405020304" pitchFamily="18" charset="0"/>
              </a:rPr>
              <a:t>hoặc</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những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người</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mua</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hàng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lớn</a:t>
            </a:r>
            <a:r>
              <a:rPr lang="en-US" sz="3200" i="1" dirty="0">
                <a:effectLst/>
                <a:latin typeface="Tw Cen MT" panose="020B0602020104020603" pitchFamily="34" charset="0"/>
                <a:ea typeface="Times New Roman" panose="02020603050405020304" pitchFamily="18" charset="0"/>
              </a:rPr>
              <a:t>. Cung </a:t>
            </a:r>
            <a:r>
              <a:rPr lang="en-US" sz="3200" i="1" dirty="0" err="1">
                <a:effectLst/>
                <a:latin typeface="Tw Cen MT" panose="020B0602020104020603" pitchFamily="34" charset="0"/>
                <a:ea typeface="Times New Roman" panose="02020603050405020304" pitchFamily="18" charset="0"/>
              </a:rPr>
              <a:t>cấp</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ưu</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đãi</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đặc</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biệt</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và</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dịch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vụ</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tùy</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chỉnh</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để</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tạo</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sự</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hài</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lòng</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và</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giữ</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chân</a:t>
            </a:r>
            <a:r>
              <a:rPr lang="en-US" sz="3200" i="1" dirty="0">
                <a:effectLst/>
                <a:latin typeface="Tw Cen MT" panose="020B0602020104020603" pitchFamily="34" charset="0"/>
                <a:ea typeface="Times New Roman" panose="02020603050405020304" pitchFamily="18" charset="0"/>
              </a:rPr>
              <a:t> </a:t>
            </a:r>
            <a:r>
              <a:rPr lang="en-US" sz="3200" i="1" dirty="0" err="1">
                <a:effectLst/>
                <a:latin typeface="Tw Cen MT" panose="020B0602020104020603" pitchFamily="34" charset="0"/>
                <a:ea typeface="Times New Roman" panose="02020603050405020304" pitchFamily="18" charset="0"/>
              </a:rPr>
              <a:t>họ</a:t>
            </a:r>
            <a:r>
              <a:rPr lang="en-US" sz="3200" i="1" dirty="0">
                <a:effectLst/>
                <a:latin typeface="Tw Cen MT" panose="020B0602020104020603" pitchFamily="34" charset="0"/>
                <a:ea typeface="Times New Roman" panose="02020603050405020304" pitchFamily="18" charset="0"/>
              </a:rPr>
              <a:t>.”</a:t>
            </a:r>
          </a:p>
        </p:txBody>
      </p:sp>
      <p:sp>
        <p:nvSpPr>
          <p:cNvPr id="629" name="Google Shape;629;p51"/>
          <p:cNvSpPr/>
          <p:nvPr/>
        </p:nvSpPr>
        <p:spPr>
          <a:xfrm>
            <a:off x="2380011" y="685787"/>
            <a:ext cx="744800" cy="745200"/>
          </a:xfrm>
          <a:prstGeom prst="roundRect">
            <a:avLst>
              <a:gd name="adj" fmla="val 16667"/>
            </a:avLst>
          </a:prstGeom>
          <a:gradFill>
            <a:gsLst>
              <a:gs pos="0">
                <a:srgbClr val="C87ED0"/>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sp>
        <p:nvSpPr>
          <p:cNvPr id="630" name="Google Shape;630;p51"/>
          <p:cNvSpPr/>
          <p:nvPr/>
        </p:nvSpPr>
        <p:spPr>
          <a:xfrm>
            <a:off x="5723600" y="5449566"/>
            <a:ext cx="744800" cy="745200"/>
          </a:xfrm>
          <a:prstGeom prst="roundRect">
            <a:avLst>
              <a:gd name="adj" fmla="val 16667"/>
            </a:avLst>
          </a:prstGeom>
          <a:gradFill>
            <a:gsLst>
              <a:gs pos="0">
                <a:srgbClr val="C87ED0"/>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cxnSp>
        <p:nvCxnSpPr>
          <p:cNvPr id="631" name="Google Shape;631;p51"/>
          <p:cNvCxnSpPr>
            <a:stCxn id="629" idx="1"/>
          </p:cNvCxnSpPr>
          <p:nvPr/>
        </p:nvCxnSpPr>
        <p:spPr>
          <a:xfrm rot="10800000">
            <a:off x="11" y="1058387"/>
            <a:ext cx="2380000" cy="0"/>
          </a:xfrm>
          <a:prstGeom prst="straightConnector1">
            <a:avLst/>
          </a:prstGeom>
          <a:noFill/>
          <a:ln w="9525" cap="flat" cmpd="sng">
            <a:solidFill>
              <a:srgbClr val="5C3DA4"/>
            </a:solidFill>
            <a:prstDash val="dash"/>
            <a:round/>
            <a:headEnd type="diamond" w="med" len="med"/>
            <a:tailEnd type="diamond" w="med" len="med"/>
          </a:ln>
        </p:spPr>
      </p:cxnSp>
      <p:cxnSp>
        <p:nvCxnSpPr>
          <p:cNvPr id="632" name="Google Shape;632;p51"/>
          <p:cNvCxnSpPr>
            <a:cxnSpLocks/>
            <a:endCxn id="630" idx="3"/>
          </p:cNvCxnSpPr>
          <p:nvPr/>
        </p:nvCxnSpPr>
        <p:spPr>
          <a:xfrm flipH="1">
            <a:off x="6468400" y="5822166"/>
            <a:ext cx="5604264" cy="0"/>
          </a:xfrm>
          <a:prstGeom prst="straightConnector1">
            <a:avLst/>
          </a:prstGeom>
          <a:noFill/>
          <a:ln w="9525" cap="flat" cmpd="sng">
            <a:solidFill>
              <a:srgbClr val="5C3DA4"/>
            </a:solidFill>
            <a:prstDash val="dash"/>
            <a:round/>
            <a:headEnd type="diamond" w="med" len="med"/>
            <a:tailEnd type="diamond" w="med" len="med"/>
          </a:ln>
        </p:spPr>
      </p:cxnSp>
      <p:grpSp>
        <p:nvGrpSpPr>
          <p:cNvPr id="633" name="Google Shape;633;p51"/>
          <p:cNvGrpSpPr/>
          <p:nvPr/>
        </p:nvGrpSpPr>
        <p:grpSpPr>
          <a:xfrm>
            <a:off x="2521850" y="827301"/>
            <a:ext cx="461724" cy="462220"/>
            <a:chOff x="3539102" y="2427549"/>
            <a:chExt cx="355099" cy="355481"/>
          </a:xfrm>
        </p:grpSpPr>
        <p:sp>
          <p:nvSpPr>
            <p:cNvPr id="634" name="Google Shape;634;p51"/>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35" name="Google Shape;635;p51"/>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636" name="Google Shape;636;p51"/>
          <p:cNvGrpSpPr/>
          <p:nvPr/>
        </p:nvGrpSpPr>
        <p:grpSpPr>
          <a:xfrm>
            <a:off x="5865232" y="5590823"/>
            <a:ext cx="461725" cy="462213"/>
            <a:chOff x="1323901" y="3807173"/>
            <a:chExt cx="356343" cy="356757"/>
          </a:xfrm>
        </p:grpSpPr>
        <p:sp>
          <p:nvSpPr>
            <p:cNvPr id="637" name="Google Shape;637;p51"/>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38" name="Google Shape;638;p51"/>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39" name="Google Shape;639;p51"/>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0" name="Google Shape;640;p51"/>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1" name="Google Shape;641;p51"/>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2" name="Google Shape;642;p51"/>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3" name="Google Shape;643;p51"/>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4" name="Google Shape;644;p51"/>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5" name="Google Shape;645;p51"/>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6" name="Google Shape;646;p51"/>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7" name="Google Shape;647;p51"/>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8" name="Google Shape;648;p51"/>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49" name="Google Shape;649;p51"/>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0" name="Google Shape;650;p51"/>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1" name="Google Shape;651;p51"/>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2" name="Google Shape;652;p51"/>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3" name="Google Shape;653;p51"/>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4" name="Google Shape;654;p51"/>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5" name="Google Shape;655;p51"/>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6" name="Google Shape;656;p51"/>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7" name="Google Shape;657;p51"/>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8" name="Google Shape;658;p51"/>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59" name="Google Shape;659;p51"/>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60" name="Google Shape;660;p51"/>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47"/>
          <p:cNvGrpSpPr/>
          <p:nvPr/>
        </p:nvGrpSpPr>
        <p:grpSpPr>
          <a:xfrm>
            <a:off x="1146416" y="1923178"/>
            <a:ext cx="4373519" cy="3913224"/>
            <a:chOff x="3056525" y="3054300"/>
            <a:chExt cx="2022300" cy="1666225"/>
          </a:xfrm>
        </p:grpSpPr>
        <p:sp>
          <p:nvSpPr>
            <p:cNvPr id="548" name="Google Shape;548;p47"/>
            <p:cNvSpPr/>
            <p:nvPr/>
          </p:nvSpPr>
          <p:spPr>
            <a:xfrm>
              <a:off x="3853750" y="4156750"/>
              <a:ext cx="427825" cy="507050"/>
            </a:xfrm>
            <a:custGeom>
              <a:avLst/>
              <a:gdLst/>
              <a:ahLst/>
              <a:cxnLst/>
              <a:rect l="l" t="t" r="r" b="b"/>
              <a:pathLst>
                <a:path w="17113" h="20282" extrusionOk="0">
                  <a:moveTo>
                    <a:pt x="1" y="1"/>
                  </a:moveTo>
                  <a:lnTo>
                    <a:pt x="1" y="20282"/>
                  </a:lnTo>
                  <a:lnTo>
                    <a:pt x="17113" y="20282"/>
                  </a:lnTo>
                  <a:lnTo>
                    <a:pt x="17113" y="1"/>
                  </a:lnTo>
                  <a:close/>
                </a:path>
              </a:pathLst>
            </a:custGeom>
            <a:solidFill>
              <a:srgbClr val="5C3DA4"/>
            </a:solidFill>
            <a:ln>
              <a:noFill/>
            </a:ln>
          </p:spPr>
          <p:txBody>
            <a:bodyPr spcFirstLastPara="1" wrap="square" lIns="121900" tIns="121900" rIns="121900" bIns="121900" anchor="ctr" anchorCtr="0">
              <a:noAutofit/>
            </a:bodyPr>
            <a:lstStyle/>
            <a:p>
              <a:endParaRPr sz="2400"/>
            </a:p>
          </p:txBody>
        </p:sp>
        <p:sp>
          <p:nvSpPr>
            <p:cNvPr id="549" name="Google Shape;549;p47"/>
            <p:cNvSpPr/>
            <p:nvPr/>
          </p:nvSpPr>
          <p:spPr>
            <a:xfrm>
              <a:off x="3620250" y="4553700"/>
              <a:ext cx="894825" cy="166825"/>
            </a:xfrm>
            <a:custGeom>
              <a:avLst/>
              <a:gdLst/>
              <a:ahLst/>
              <a:cxnLst/>
              <a:rect l="l" t="t" r="r" b="b"/>
              <a:pathLst>
                <a:path w="35793" h="6673" extrusionOk="0">
                  <a:moveTo>
                    <a:pt x="5305" y="1"/>
                  </a:moveTo>
                  <a:cubicBezTo>
                    <a:pt x="2369" y="1"/>
                    <a:pt x="1" y="2369"/>
                    <a:pt x="1" y="5271"/>
                  </a:cubicBezTo>
                  <a:lnTo>
                    <a:pt x="1" y="6672"/>
                  </a:lnTo>
                  <a:lnTo>
                    <a:pt x="35793" y="6672"/>
                  </a:lnTo>
                  <a:lnTo>
                    <a:pt x="35793" y="5271"/>
                  </a:lnTo>
                  <a:cubicBezTo>
                    <a:pt x="35793" y="2369"/>
                    <a:pt x="33425" y="1"/>
                    <a:pt x="30489" y="1"/>
                  </a:cubicBezTo>
                  <a:close/>
                </a:path>
              </a:pathLst>
            </a:custGeom>
            <a:solidFill>
              <a:srgbClr val="200E74"/>
            </a:solidFill>
            <a:ln>
              <a:noFill/>
            </a:ln>
          </p:spPr>
          <p:txBody>
            <a:bodyPr spcFirstLastPara="1" wrap="square" lIns="121900" tIns="121900" rIns="121900" bIns="121900" anchor="ctr" anchorCtr="0">
              <a:noAutofit/>
            </a:bodyPr>
            <a:lstStyle/>
            <a:p>
              <a:endParaRPr sz="2400"/>
            </a:p>
          </p:txBody>
        </p:sp>
        <p:sp>
          <p:nvSpPr>
            <p:cNvPr id="550" name="Google Shape;550;p47"/>
            <p:cNvSpPr/>
            <p:nvPr/>
          </p:nvSpPr>
          <p:spPr>
            <a:xfrm>
              <a:off x="3056525" y="3054300"/>
              <a:ext cx="2022300" cy="1332650"/>
            </a:xfrm>
            <a:custGeom>
              <a:avLst/>
              <a:gdLst/>
              <a:ahLst/>
              <a:cxnLst/>
              <a:rect l="l" t="t" r="r" b="b"/>
              <a:pathLst>
                <a:path w="80892" h="53306" extrusionOk="0">
                  <a:moveTo>
                    <a:pt x="2302" y="0"/>
                  </a:moveTo>
                  <a:cubicBezTo>
                    <a:pt x="1034" y="0"/>
                    <a:pt x="0" y="1034"/>
                    <a:pt x="0" y="2269"/>
                  </a:cubicBezTo>
                  <a:lnTo>
                    <a:pt x="0" y="51037"/>
                  </a:lnTo>
                  <a:cubicBezTo>
                    <a:pt x="0" y="52304"/>
                    <a:pt x="1034" y="53305"/>
                    <a:pt x="2302" y="53305"/>
                  </a:cubicBezTo>
                  <a:lnTo>
                    <a:pt x="78590" y="53305"/>
                  </a:lnTo>
                  <a:cubicBezTo>
                    <a:pt x="79857" y="53305"/>
                    <a:pt x="80891" y="52304"/>
                    <a:pt x="80891" y="51037"/>
                  </a:cubicBezTo>
                  <a:lnTo>
                    <a:pt x="80891" y="2269"/>
                  </a:lnTo>
                  <a:cubicBezTo>
                    <a:pt x="80891" y="1034"/>
                    <a:pt x="79857" y="0"/>
                    <a:pt x="78590" y="0"/>
                  </a:cubicBezTo>
                  <a:close/>
                </a:path>
              </a:pathLst>
            </a:custGeom>
            <a:solidFill>
              <a:srgbClr val="200E74"/>
            </a:solidFill>
            <a:ln>
              <a:noFill/>
            </a:ln>
          </p:spPr>
          <p:txBody>
            <a:bodyPr spcFirstLastPara="1" wrap="square" lIns="121900" tIns="121900" rIns="121900" bIns="121900" anchor="ctr" anchorCtr="0">
              <a:noAutofit/>
            </a:bodyPr>
            <a:lstStyle/>
            <a:p>
              <a:endParaRPr sz="2400"/>
            </a:p>
          </p:txBody>
        </p:sp>
        <p:sp>
          <p:nvSpPr>
            <p:cNvPr id="551" name="Google Shape;551;p47"/>
            <p:cNvSpPr/>
            <p:nvPr/>
          </p:nvSpPr>
          <p:spPr>
            <a:xfrm>
              <a:off x="3119075" y="3115175"/>
              <a:ext cx="1897200" cy="1160025"/>
            </a:xfrm>
            <a:custGeom>
              <a:avLst/>
              <a:gdLst/>
              <a:ahLst/>
              <a:cxnLst/>
              <a:rect l="l" t="t" r="r" b="b"/>
              <a:pathLst>
                <a:path w="75888" h="46401" extrusionOk="0">
                  <a:moveTo>
                    <a:pt x="0" y="0"/>
                  </a:moveTo>
                  <a:lnTo>
                    <a:pt x="0" y="46400"/>
                  </a:lnTo>
                  <a:lnTo>
                    <a:pt x="75888" y="46400"/>
                  </a:lnTo>
                  <a:lnTo>
                    <a:pt x="75888" y="0"/>
                  </a:lnTo>
                  <a:close/>
                </a:path>
              </a:pathLst>
            </a:custGeom>
            <a:solidFill>
              <a:schemeClr val="tx2">
                <a:lumMod val="10000"/>
                <a:lumOff val="90000"/>
              </a:schemeClr>
            </a:solidFill>
            <a:ln>
              <a:noFill/>
            </a:ln>
          </p:spPr>
          <p:txBody>
            <a:bodyPr spcFirstLastPara="1" wrap="square" lIns="121900" tIns="121900" rIns="121900" bIns="121900" anchor="ctr" anchorCtr="0">
              <a:noAutofit/>
            </a:bodyPr>
            <a:lstStyle/>
            <a:p>
              <a:endParaRPr sz="2400"/>
            </a:p>
          </p:txBody>
        </p:sp>
        <p:sp>
          <p:nvSpPr>
            <p:cNvPr id="552" name="Google Shape;552;p47"/>
            <p:cNvSpPr/>
            <p:nvPr/>
          </p:nvSpPr>
          <p:spPr>
            <a:xfrm>
              <a:off x="4043900" y="4304350"/>
              <a:ext cx="47550" cy="47575"/>
            </a:xfrm>
            <a:custGeom>
              <a:avLst/>
              <a:gdLst/>
              <a:ahLst/>
              <a:cxnLst/>
              <a:rect l="l" t="t" r="r" b="b"/>
              <a:pathLst>
                <a:path w="1902" h="1903" extrusionOk="0">
                  <a:moveTo>
                    <a:pt x="934" y="1"/>
                  </a:moveTo>
                  <a:cubicBezTo>
                    <a:pt x="434" y="1"/>
                    <a:pt x="0" y="434"/>
                    <a:pt x="0" y="935"/>
                  </a:cubicBezTo>
                  <a:cubicBezTo>
                    <a:pt x="0" y="1468"/>
                    <a:pt x="434" y="1902"/>
                    <a:pt x="934" y="1902"/>
                  </a:cubicBezTo>
                  <a:cubicBezTo>
                    <a:pt x="1468" y="1902"/>
                    <a:pt x="1902" y="1468"/>
                    <a:pt x="1902" y="935"/>
                  </a:cubicBezTo>
                  <a:cubicBezTo>
                    <a:pt x="1902" y="434"/>
                    <a:pt x="1468" y="1"/>
                    <a:pt x="934" y="1"/>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grpSp>
      <p:cxnSp>
        <p:nvCxnSpPr>
          <p:cNvPr id="553" name="Google Shape;553;p47"/>
          <p:cNvCxnSpPr>
            <a:cxnSpLocks/>
            <a:stCxn id="554" idx="1"/>
          </p:cNvCxnSpPr>
          <p:nvPr/>
        </p:nvCxnSpPr>
        <p:spPr>
          <a:xfrm flipH="1">
            <a:off x="2973953" y="1439768"/>
            <a:ext cx="2388800" cy="593200"/>
          </a:xfrm>
          <a:prstGeom prst="bentConnector2">
            <a:avLst/>
          </a:prstGeom>
          <a:noFill/>
          <a:ln w="9525" cap="flat" cmpd="sng">
            <a:solidFill>
              <a:srgbClr val="5C3DA4"/>
            </a:solidFill>
            <a:prstDash val="dash"/>
            <a:round/>
            <a:headEnd type="diamond" w="med" len="med"/>
            <a:tailEnd type="diamond" w="med" len="med"/>
          </a:ln>
        </p:spPr>
      </p:cxnSp>
      <p:sp>
        <p:nvSpPr>
          <p:cNvPr id="554" name="Google Shape;554;p47"/>
          <p:cNvSpPr/>
          <p:nvPr/>
        </p:nvSpPr>
        <p:spPr>
          <a:xfrm>
            <a:off x="5362754" y="1021598"/>
            <a:ext cx="836341" cy="836341"/>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sp>
        <p:nvSpPr>
          <p:cNvPr id="556" name="Google Shape;556;p47"/>
          <p:cNvSpPr/>
          <p:nvPr/>
        </p:nvSpPr>
        <p:spPr>
          <a:xfrm>
            <a:off x="5615008" y="1152382"/>
            <a:ext cx="331861" cy="574807"/>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557" name="Google Shape;557;p47"/>
          <p:cNvGrpSpPr/>
          <p:nvPr/>
        </p:nvGrpSpPr>
        <p:grpSpPr>
          <a:xfrm>
            <a:off x="5587265" y="5107762"/>
            <a:ext cx="529708" cy="571224"/>
            <a:chOff x="1271525" y="4920325"/>
            <a:chExt cx="655039" cy="706378"/>
          </a:xfrm>
        </p:grpSpPr>
        <p:sp>
          <p:nvSpPr>
            <p:cNvPr id="558" name="Google Shape;558;p47"/>
            <p:cNvSpPr/>
            <p:nvPr/>
          </p:nvSpPr>
          <p:spPr>
            <a:xfrm>
              <a:off x="1513164" y="4920325"/>
              <a:ext cx="413400" cy="4134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559" name="Google Shape;559;p47"/>
            <p:cNvSpPr/>
            <p:nvPr/>
          </p:nvSpPr>
          <p:spPr>
            <a:xfrm>
              <a:off x="1271525" y="5375603"/>
              <a:ext cx="251100" cy="2511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grpSp>
      <p:pic>
        <p:nvPicPr>
          <p:cNvPr id="3" name="Picture 2">
            <a:extLst>
              <a:ext uri="{FF2B5EF4-FFF2-40B4-BE49-F238E27FC236}">
                <a16:creationId xmlns:a16="http://schemas.microsoft.com/office/drawing/2014/main" id="{529032AC-21F0-3EA9-5FC4-3F5E2418CBD6}"/>
              </a:ext>
            </a:extLst>
          </p:cNvPr>
          <p:cNvPicPr>
            <a:picLocks noChangeAspect="1"/>
          </p:cNvPicPr>
          <p:nvPr/>
        </p:nvPicPr>
        <p:blipFill rotWithShape="1">
          <a:blip r:embed="rId3"/>
          <a:srcRect l="49268"/>
          <a:stretch/>
        </p:blipFill>
        <p:spPr>
          <a:xfrm>
            <a:off x="1584010" y="1517691"/>
            <a:ext cx="3395498" cy="3790049"/>
          </a:xfrm>
          <a:prstGeom prst="rect">
            <a:avLst/>
          </a:prstGeom>
        </p:spPr>
      </p:pic>
      <p:sp>
        <p:nvSpPr>
          <p:cNvPr id="6" name="Google Shape;359;p39">
            <a:extLst>
              <a:ext uri="{FF2B5EF4-FFF2-40B4-BE49-F238E27FC236}">
                <a16:creationId xmlns:a16="http://schemas.microsoft.com/office/drawing/2014/main" id="{7F19AFDF-3DE4-1F4E-7E30-12B8E752B2E3}"/>
              </a:ext>
            </a:extLst>
          </p:cNvPr>
          <p:cNvSpPr txBox="1">
            <a:spLocks noGrp="1"/>
          </p:cNvSpPr>
          <p:nvPr>
            <p:ph type="title"/>
          </p:nvPr>
        </p:nvSpPr>
        <p:spPr>
          <a:xfrm>
            <a:off x="6528048" y="3326803"/>
            <a:ext cx="5544616" cy="1014800"/>
          </a:xfrm>
          <a:prstGeom prst="rect">
            <a:avLst/>
          </a:prstGeom>
        </p:spPr>
        <p:txBody>
          <a:bodyPr spcFirstLastPara="1" vert="horz" wrap="square" lIns="121900" tIns="121900" rIns="121900" bIns="121900" rtlCol="0" anchor="b" anchorCtr="0">
            <a:noAutofit/>
          </a:bodyPr>
          <a:lstStyle/>
          <a:p>
            <a:r>
              <a:rPr lang="en-US" sz="5400" b="1" dirty="0" err="1">
                <a:solidFill>
                  <a:schemeClr val="accent1"/>
                </a:solidFill>
              </a:rPr>
              <a:t>Tổng</a:t>
            </a:r>
            <a:r>
              <a:rPr lang="en-US" sz="5400" b="1" dirty="0">
                <a:solidFill>
                  <a:schemeClr val="accent1"/>
                </a:solidFill>
              </a:rPr>
              <a:t> </a:t>
            </a:r>
            <a:r>
              <a:rPr lang="en-US" sz="5400" b="1" dirty="0" err="1">
                <a:solidFill>
                  <a:schemeClr val="accent1"/>
                </a:solidFill>
              </a:rPr>
              <a:t>Kết</a:t>
            </a:r>
            <a:r>
              <a:rPr lang="en-US" sz="5400" b="1" dirty="0">
                <a:solidFill>
                  <a:schemeClr val="accent1"/>
                </a:solidFill>
              </a:rPr>
              <a:t> </a:t>
            </a:r>
            <a:r>
              <a:rPr lang="en-US" sz="5400" b="1" dirty="0" err="1">
                <a:solidFill>
                  <a:schemeClr val="accent1"/>
                </a:solidFill>
              </a:rPr>
              <a:t>Và</a:t>
            </a:r>
            <a:r>
              <a:rPr lang="en-US" sz="5400" b="1" dirty="0">
                <a:solidFill>
                  <a:schemeClr val="accent1"/>
                </a:solidFill>
              </a:rPr>
              <a:t> </a:t>
            </a:r>
            <a:r>
              <a:rPr lang="en-US" sz="5400" b="1" dirty="0" err="1">
                <a:solidFill>
                  <a:schemeClr val="accent1"/>
                </a:solidFill>
              </a:rPr>
              <a:t>Hướng</a:t>
            </a:r>
            <a:r>
              <a:rPr lang="en-US" sz="5400" b="1" dirty="0">
                <a:solidFill>
                  <a:schemeClr val="accent1"/>
                </a:solidFill>
              </a:rPr>
              <a:t> </a:t>
            </a:r>
            <a:r>
              <a:rPr lang="en-US" sz="5400" b="1" dirty="0" err="1">
                <a:solidFill>
                  <a:schemeClr val="accent1"/>
                </a:solidFill>
              </a:rPr>
              <a:t>Phát</a:t>
            </a:r>
            <a:r>
              <a:rPr lang="en-US" sz="5400" b="1" dirty="0">
                <a:solidFill>
                  <a:schemeClr val="accent1"/>
                </a:solidFill>
              </a:rPr>
              <a:t> </a:t>
            </a:r>
            <a:r>
              <a:rPr lang="en-US" sz="5400" b="1" dirty="0" err="1">
                <a:solidFill>
                  <a:schemeClr val="accent1"/>
                </a:solidFill>
              </a:rPr>
              <a:t>Triển</a:t>
            </a:r>
            <a:endParaRPr lang="en-US" sz="5400" b="1" dirty="0">
              <a:solidFill>
                <a:schemeClr val="accent1"/>
              </a:solidFill>
            </a:endParaRPr>
          </a:p>
        </p:txBody>
      </p:sp>
      <p:sp>
        <p:nvSpPr>
          <p:cNvPr id="7" name="Google Shape;360;p39">
            <a:extLst>
              <a:ext uri="{FF2B5EF4-FFF2-40B4-BE49-F238E27FC236}">
                <a16:creationId xmlns:a16="http://schemas.microsoft.com/office/drawing/2014/main" id="{75196E67-C6F5-685C-AAA2-1971EC105368}"/>
              </a:ext>
            </a:extLst>
          </p:cNvPr>
          <p:cNvSpPr txBox="1">
            <a:spLocks/>
          </p:cNvSpPr>
          <p:nvPr/>
        </p:nvSpPr>
        <p:spPr>
          <a:xfrm>
            <a:off x="6528048" y="1686712"/>
            <a:ext cx="3204769" cy="127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5400" b="1" dirty="0"/>
              <a:t>05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879840" y="1614600"/>
            <a:ext cx="4164252" cy="3758616"/>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30" name="Google Shape;330;p37"/>
          <p:cNvSpPr txBox="1">
            <a:spLocks noGrp="1"/>
          </p:cNvSpPr>
          <p:nvPr>
            <p:ph type="title"/>
          </p:nvPr>
        </p:nvSpPr>
        <p:spPr>
          <a:xfrm>
            <a:off x="5533793" y="1941302"/>
            <a:ext cx="4575140" cy="823600"/>
          </a:xfrm>
          <a:prstGeom prst="rect">
            <a:avLst/>
          </a:prstGeom>
        </p:spPr>
        <p:txBody>
          <a:bodyPr spcFirstLastPara="1" vert="horz" wrap="square" lIns="121900" tIns="121900" rIns="121900" bIns="121900" rtlCol="0" anchor="b" anchorCtr="0">
            <a:noAutofit/>
          </a:bodyPr>
          <a:lstStyle/>
          <a:p>
            <a:r>
              <a:rPr lang="en"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rPr>
              <a:t>Kết quả đạt được</a:t>
            </a:r>
            <a:endParaRPr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31" name="Google Shape;331;p37"/>
          <p:cNvSpPr txBox="1">
            <a:spLocks noGrp="1"/>
          </p:cNvSpPr>
          <p:nvPr>
            <p:ph type="body" idx="1"/>
          </p:nvPr>
        </p:nvSpPr>
        <p:spPr>
          <a:xfrm>
            <a:off x="5724975" y="2713380"/>
            <a:ext cx="5771625" cy="2869086"/>
          </a:xfrm>
          <a:prstGeom prst="rect">
            <a:avLst/>
          </a:prstGeom>
        </p:spPr>
        <p:txBody>
          <a:bodyPr spcFirstLastPara="1" vert="horz" wrap="square" lIns="121900" tIns="121900" rIns="121900" bIns="121900" rtlCol="0" anchor="t" anchorCtr="0">
            <a:noAutofit/>
          </a:bodyPr>
          <a:lstStyle/>
          <a:p>
            <a:pPr marL="342900" indent="-342900">
              <a:buFont typeface="Wingdings" panose="05000000000000000000" pitchFamily="2" charset="2"/>
              <a:buChar char="Ø"/>
            </a:pPr>
            <a:r>
              <a:rPr lang="en-US" sz="2000" dirty="0" err="1">
                <a:solidFill>
                  <a:schemeClr val="dk2"/>
                </a:solidFill>
              </a:rPr>
              <a:t>Thiết</a:t>
            </a:r>
            <a:r>
              <a:rPr lang="en-US" sz="2000" dirty="0">
                <a:solidFill>
                  <a:schemeClr val="dk2"/>
                </a:solidFill>
              </a:rPr>
              <a:t> </a:t>
            </a:r>
            <a:r>
              <a:rPr lang="en-US" sz="2000" dirty="0" err="1">
                <a:solidFill>
                  <a:schemeClr val="dk2"/>
                </a:solidFill>
              </a:rPr>
              <a:t>kế</a:t>
            </a:r>
            <a:r>
              <a:rPr lang="en-US" sz="2000" dirty="0">
                <a:solidFill>
                  <a:schemeClr val="dk2"/>
                </a:solidFill>
              </a:rPr>
              <a:t> </a:t>
            </a:r>
            <a:r>
              <a:rPr lang="en-US" sz="2000" dirty="0" err="1">
                <a:solidFill>
                  <a:schemeClr val="dk2"/>
                </a:solidFill>
              </a:rPr>
              <a:t>thành</a:t>
            </a:r>
            <a:r>
              <a:rPr lang="en-US" sz="2000" dirty="0">
                <a:solidFill>
                  <a:schemeClr val="dk2"/>
                </a:solidFill>
              </a:rPr>
              <a:t> </a:t>
            </a:r>
            <a:r>
              <a:rPr lang="en-US" sz="2000" dirty="0" err="1">
                <a:solidFill>
                  <a:schemeClr val="dk2"/>
                </a:solidFill>
              </a:rPr>
              <a:t>công</a:t>
            </a:r>
            <a:r>
              <a:rPr lang="en-US" sz="2000" dirty="0">
                <a:solidFill>
                  <a:schemeClr val="dk2"/>
                </a:solidFill>
              </a:rPr>
              <a:t> website </a:t>
            </a:r>
            <a:r>
              <a:rPr lang="en-US" sz="2000" dirty="0" err="1">
                <a:solidFill>
                  <a:schemeClr val="dk2"/>
                </a:solidFill>
              </a:rPr>
              <a:t>kinh</a:t>
            </a:r>
            <a:r>
              <a:rPr lang="en-US" sz="2000" dirty="0">
                <a:solidFill>
                  <a:schemeClr val="dk2"/>
                </a:solidFill>
              </a:rPr>
              <a:t> </a:t>
            </a:r>
            <a:r>
              <a:rPr lang="en-US" sz="2000" dirty="0" err="1">
                <a:solidFill>
                  <a:schemeClr val="dk2"/>
                </a:solidFill>
              </a:rPr>
              <a:t>doanh</a:t>
            </a:r>
            <a:r>
              <a:rPr lang="en-US" sz="2000" dirty="0">
                <a:solidFill>
                  <a:schemeClr val="dk2"/>
                </a:solidFill>
              </a:rPr>
              <a:t> online </a:t>
            </a:r>
            <a:r>
              <a:rPr lang="en-US" sz="2000" dirty="0" err="1">
                <a:solidFill>
                  <a:schemeClr val="dk2"/>
                </a:solidFill>
              </a:rPr>
              <a:t>mảng</a:t>
            </a:r>
            <a:r>
              <a:rPr lang="en-US" sz="2000" dirty="0">
                <a:solidFill>
                  <a:schemeClr val="dk2"/>
                </a:solidFill>
              </a:rPr>
              <a:t> </a:t>
            </a:r>
            <a:r>
              <a:rPr lang="en-US" sz="2000" dirty="0" err="1">
                <a:solidFill>
                  <a:schemeClr val="dk2"/>
                </a:solidFill>
              </a:rPr>
              <a:t>phụ</a:t>
            </a:r>
            <a:r>
              <a:rPr lang="en-US" sz="2000" dirty="0">
                <a:solidFill>
                  <a:schemeClr val="dk2"/>
                </a:solidFill>
              </a:rPr>
              <a:t> </a:t>
            </a:r>
            <a:r>
              <a:rPr lang="en-US" sz="2000" dirty="0" err="1">
                <a:solidFill>
                  <a:schemeClr val="dk2"/>
                </a:solidFill>
              </a:rPr>
              <a:t>kiện</a:t>
            </a:r>
            <a:r>
              <a:rPr lang="en-US" sz="2000" dirty="0">
                <a:solidFill>
                  <a:schemeClr val="dk2"/>
                </a:solidFill>
              </a:rPr>
              <a:t> </a:t>
            </a:r>
            <a:r>
              <a:rPr lang="en-US" sz="2000" dirty="0" err="1">
                <a:solidFill>
                  <a:schemeClr val="dk2"/>
                </a:solidFill>
              </a:rPr>
              <a:t>điện</a:t>
            </a:r>
            <a:r>
              <a:rPr lang="en-US" sz="2000" dirty="0">
                <a:solidFill>
                  <a:schemeClr val="dk2"/>
                </a:solidFill>
              </a:rPr>
              <a:t> </a:t>
            </a:r>
            <a:r>
              <a:rPr lang="en-US" sz="2000" dirty="0" err="1">
                <a:solidFill>
                  <a:schemeClr val="dk2"/>
                </a:solidFill>
              </a:rPr>
              <a:t>tử</a:t>
            </a:r>
            <a:r>
              <a:rPr lang="en-US" sz="2000" dirty="0">
                <a:solidFill>
                  <a:schemeClr val="dk2"/>
                </a:solidFill>
              </a:rPr>
              <a:t>, </a:t>
            </a:r>
            <a:r>
              <a:rPr lang="en-US" sz="2000" dirty="0" err="1">
                <a:solidFill>
                  <a:schemeClr val="dk2"/>
                </a:solidFill>
              </a:rPr>
              <a:t>đáp</a:t>
            </a:r>
            <a:r>
              <a:rPr lang="en-US" sz="2000" dirty="0">
                <a:solidFill>
                  <a:schemeClr val="dk2"/>
                </a:solidFill>
              </a:rPr>
              <a:t> </a:t>
            </a:r>
            <a:r>
              <a:rPr lang="en-US" sz="2000" dirty="0" err="1">
                <a:solidFill>
                  <a:schemeClr val="dk2"/>
                </a:solidFill>
              </a:rPr>
              <a:t>ứng</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nhu</a:t>
            </a:r>
            <a:r>
              <a:rPr lang="en-US" sz="2000" dirty="0">
                <a:solidFill>
                  <a:schemeClr val="dk2"/>
                </a:solidFill>
              </a:rPr>
              <a:t> </a:t>
            </a:r>
            <a:r>
              <a:rPr lang="en-US" sz="2000" dirty="0" err="1">
                <a:solidFill>
                  <a:schemeClr val="dk2"/>
                </a:solidFill>
              </a:rPr>
              <a:t>cầu</a:t>
            </a:r>
            <a:r>
              <a:rPr lang="en-US" sz="2000" dirty="0">
                <a:solidFill>
                  <a:schemeClr val="dk2"/>
                </a:solidFill>
              </a:rPr>
              <a:t> </a:t>
            </a:r>
            <a:r>
              <a:rPr lang="en-US" sz="2000" dirty="0" err="1">
                <a:solidFill>
                  <a:schemeClr val="dk2"/>
                </a:solidFill>
              </a:rPr>
              <a:t>của</a:t>
            </a:r>
            <a:r>
              <a:rPr lang="en-US" sz="2000" dirty="0">
                <a:solidFill>
                  <a:schemeClr val="dk2"/>
                </a:solidFill>
              </a:rPr>
              <a:t> </a:t>
            </a:r>
            <a:r>
              <a:rPr lang="en-US" sz="2000" dirty="0" err="1">
                <a:solidFill>
                  <a:schemeClr val="dk2"/>
                </a:solidFill>
              </a:rPr>
              <a:t>người</a:t>
            </a:r>
            <a:r>
              <a:rPr lang="en-US" sz="2000" dirty="0">
                <a:solidFill>
                  <a:schemeClr val="dk2"/>
                </a:solidFill>
              </a:rPr>
              <a:t> </a:t>
            </a:r>
            <a:r>
              <a:rPr lang="en-US" sz="2000" dirty="0" err="1">
                <a:solidFill>
                  <a:schemeClr val="dk2"/>
                </a:solidFill>
              </a:rPr>
              <a:t>sử</a:t>
            </a:r>
            <a:r>
              <a:rPr lang="en-US" sz="2000" dirty="0">
                <a:solidFill>
                  <a:schemeClr val="dk2"/>
                </a:solidFill>
              </a:rPr>
              <a:t> </a:t>
            </a:r>
            <a:r>
              <a:rPr lang="en-US" sz="2000" dirty="0" err="1">
                <a:solidFill>
                  <a:schemeClr val="dk2"/>
                </a:solidFill>
              </a:rPr>
              <a:t>dụng</a:t>
            </a:r>
            <a:r>
              <a:rPr lang="en-US" sz="2000" dirty="0">
                <a:solidFill>
                  <a:schemeClr val="dk2"/>
                </a:solidFill>
              </a:rPr>
              <a:t>.</a:t>
            </a:r>
          </a:p>
          <a:p>
            <a:pPr marL="342900" indent="-342900">
              <a:buFont typeface="Wingdings" panose="05000000000000000000" pitchFamily="2" charset="2"/>
              <a:buChar char="Ø"/>
            </a:pPr>
            <a:r>
              <a:rPr lang="en-US" sz="2000" dirty="0" err="1">
                <a:solidFill>
                  <a:schemeClr val="dk2"/>
                </a:solidFill>
              </a:rPr>
              <a:t>Tìm</a:t>
            </a:r>
            <a:r>
              <a:rPr lang="en-US" sz="2000" dirty="0">
                <a:solidFill>
                  <a:schemeClr val="dk2"/>
                </a:solidFill>
              </a:rPr>
              <a:t> </a:t>
            </a:r>
            <a:r>
              <a:rPr lang="en-US" sz="2000" dirty="0" err="1">
                <a:solidFill>
                  <a:schemeClr val="dk2"/>
                </a:solidFill>
              </a:rPr>
              <a:t>hiểu</a:t>
            </a:r>
            <a:r>
              <a:rPr lang="en-US" sz="2000" dirty="0">
                <a:solidFill>
                  <a:schemeClr val="dk2"/>
                </a:solidFill>
              </a:rPr>
              <a:t> </a:t>
            </a:r>
            <a:r>
              <a:rPr lang="en-US" sz="2000" dirty="0" err="1">
                <a:solidFill>
                  <a:schemeClr val="dk2"/>
                </a:solidFill>
              </a:rPr>
              <a:t>và</a:t>
            </a:r>
            <a:r>
              <a:rPr lang="en-US" sz="2000" dirty="0">
                <a:solidFill>
                  <a:schemeClr val="dk2"/>
                </a:solidFill>
              </a:rPr>
              <a:t> </a:t>
            </a:r>
            <a:r>
              <a:rPr lang="en-US" sz="2000" dirty="0" err="1">
                <a:solidFill>
                  <a:schemeClr val="dk2"/>
                </a:solidFill>
              </a:rPr>
              <a:t>nắm</a:t>
            </a:r>
            <a:r>
              <a:rPr lang="en-US" sz="2000" dirty="0">
                <a:solidFill>
                  <a:schemeClr val="dk2"/>
                </a:solidFill>
              </a:rPr>
              <a:t> </a:t>
            </a:r>
            <a:r>
              <a:rPr lang="en-US" sz="2000" dirty="0" err="1">
                <a:solidFill>
                  <a:schemeClr val="dk2"/>
                </a:solidFill>
              </a:rPr>
              <a:t>cơ</a:t>
            </a:r>
            <a:r>
              <a:rPr lang="en-US" sz="2000" dirty="0">
                <a:solidFill>
                  <a:schemeClr val="dk2"/>
                </a:solidFill>
              </a:rPr>
              <a:t> </a:t>
            </a:r>
            <a:r>
              <a:rPr lang="en-US" sz="2000" dirty="0" err="1">
                <a:solidFill>
                  <a:schemeClr val="dk2"/>
                </a:solidFill>
              </a:rPr>
              <a:t>bản</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những</a:t>
            </a:r>
            <a:r>
              <a:rPr lang="en-US" sz="2000" dirty="0">
                <a:solidFill>
                  <a:schemeClr val="dk2"/>
                </a:solidFill>
              </a:rPr>
              <a:t> </a:t>
            </a:r>
            <a:r>
              <a:rPr lang="en-US" sz="2000" dirty="0" err="1">
                <a:solidFill>
                  <a:schemeClr val="dk2"/>
                </a:solidFill>
              </a:rPr>
              <a:t>công</a:t>
            </a:r>
            <a:r>
              <a:rPr lang="en-US" sz="2000" dirty="0">
                <a:solidFill>
                  <a:schemeClr val="dk2"/>
                </a:solidFill>
              </a:rPr>
              <a:t> </a:t>
            </a:r>
            <a:r>
              <a:rPr lang="en-US" sz="2000" dirty="0" err="1">
                <a:solidFill>
                  <a:schemeClr val="dk2"/>
                </a:solidFill>
              </a:rPr>
              <a:t>cụ</a:t>
            </a:r>
            <a:r>
              <a:rPr lang="en-US" sz="2000" dirty="0">
                <a:solidFill>
                  <a:schemeClr val="dk2"/>
                </a:solidFill>
              </a:rPr>
              <a:t> </a:t>
            </a:r>
            <a:r>
              <a:rPr lang="en-US" sz="2000" dirty="0" err="1">
                <a:solidFill>
                  <a:schemeClr val="dk2"/>
                </a:solidFill>
              </a:rPr>
              <a:t>để</a:t>
            </a:r>
            <a:r>
              <a:rPr lang="en-US" sz="2000" dirty="0">
                <a:solidFill>
                  <a:schemeClr val="dk2"/>
                </a:solidFill>
              </a:rPr>
              <a:t> </a:t>
            </a:r>
            <a:r>
              <a:rPr lang="en-US" sz="2000" dirty="0" err="1">
                <a:solidFill>
                  <a:schemeClr val="dk2"/>
                </a:solidFill>
              </a:rPr>
              <a:t>thiết</a:t>
            </a:r>
            <a:r>
              <a:rPr lang="en-US" sz="2000" dirty="0">
                <a:solidFill>
                  <a:schemeClr val="dk2"/>
                </a:solidFill>
              </a:rPr>
              <a:t> </a:t>
            </a:r>
            <a:r>
              <a:rPr lang="en-US" sz="2000" dirty="0" err="1">
                <a:solidFill>
                  <a:schemeClr val="dk2"/>
                </a:solidFill>
              </a:rPr>
              <a:t>kế</a:t>
            </a:r>
            <a:r>
              <a:rPr lang="en-US" sz="2000" dirty="0">
                <a:solidFill>
                  <a:schemeClr val="dk2"/>
                </a:solidFill>
              </a:rPr>
              <a:t> website. </a:t>
            </a:r>
            <a:r>
              <a:rPr lang="en-US" sz="2000" dirty="0" err="1">
                <a:solidFill>
                  <a:schemeClr val="dk2"/>
                </a:solidFill>
              </a:rPr>
              <a:t>Các</a:t>
            </a:r>
            <a:r>
              <a:rPr lang="en-US" sz="2000" dirty="0">
                <a:solidFill>
                  <a:schemeClr val="dk2"/>
                </a:solidFill>
              </a:rPr>
              <a:t> </a:t>
            </a:r>
            <a:r>
              <a:rPr lang="en-US" sz="2000" dirty="0" err="1">
                <a:solidFill>
                  <a:schemeClr val="dk2"/>
                </a:solidFill>
              </a:rPr>
              <a:t>ngôn</a:t>
            </a:r>
            <a:r>
              <a:rPr lang="en-US" sz="2000" dirty="0">
                <a:solidFill>
                  <a:schemeClr val="dk2"/>
                </a:solidFill>
              </a:rPr>
              <a:t> </a:t>
            </a:r>
            <a:r>
              <a:rPr lang="en-US" sz="2000" dirty="0" err="1">
                <a:solidFill>
                  <a:schemeClr val="dk2"/>
                </a:solidFill>
              </a:rPr>
              <a:t>ngữ</a:t>
            </a:r>
            <a:r>
              <a:rPr lang="en-US" sz="2000" dirty="0">
                <a:solidFill>
                  <a:schemeClr val="dk2"/>
                </a:solidFill>
              </a:rPr>
              <a:t> </a:t>
            </a:r>
            <a:r>
              <a:rPr lang="en-US" sz="2000" dirty="0" err="1">
                <a:solidFill>
                  <a:schemeClr val="dk2"/>
                </a:solidFill>
              </a:rPr>
              <a:t>lập</a:t>
            </a:r>
            <a:r>
              <a:rPr lang="en-US" sz="2000" dirty="0">
                <a:solidFill>
                  <a:schemeClr val="dk2"/>
                </a:solidFill>
              </a:rPr>
              <a:t> </a:t>
            </a:r>
            <a:r>
              <a:rPr lang="en-US" sz="2000" dirty="0" err="1">
                <a:solidFill>
                  <a:schemeClr val="dk2"/>
                </a:solidFill>
              </a:rPr>
              <a:t>trình</a:t>
            </a:r>
            <a:r>
              <a:rPr lang="en-US" sz="2000" dirty="0">
                <a:solidFill>
                  <a:schemeClr val="dk2"/>
                </a:solidFill>
              </a:rPr>
              <a:t> website </a:t>
            </a:r>
            <a:r>
              <a:rPr lang="en-US" sz="2000" dirty="0" err="1">
                <a:solidFill>
                  <a:schemeClr val="dk2"/>
                </a:solidFill>
              </a:rPr>
              <a:t>đã</a:t>
            </a:r>
            <a:r>
              <a:rPr lang="en-US" sz="2000" dirty="0">
                <a:solidFill>
                  <a:schemeClr val="dk2"/>
                </a:solidFill>
              </a:rPr>
              <a:t> </a:t>
            </a:r>
            <a:r>
              <a:rPr lang="en-US" sz="2000" dirty="0" err="1">
                <a:solidFill>
                  <a:schemeClr val="dk2"/>
                </a:solidFill>
              </a:rPr>
              <a:t>sử</a:t>
            </a:r>
            <a:r>
              <a:rPr lang="en-US" sz="2000" dirty="0">
                <a:solidFill>
                  <a:schemeClr val="dk2"/>
                </a:solidFill>
              </a:rPr>
              <a:t> </a:t>
            </a:r>
            <a:r>
              <a:rPr lang="en-US" sz="2000" dirty="0" err="1">
                <a:solidFill>
                  <a:schemeClr val="dk2"/>
                </a:solidFill>
              </a:rPr>
              <a:t>dụng</a:t>
            </a:r>
            <a:r>
              <a:rPr lang="en-US" sz="2000" dirty="0">
                <a:solidFill>
                  <a:schemeClr val="dk2"/>
                </a:solidFill>
              </a:rPr>
              <a:t> </a:t>
            </a:r>
            <a:r>
              <a:rPr lang="en-US" sz="2000" dirty="0" err="1">
                <a:solidFill>
                  <a:schemeClr val="dk2"/>
                </a:solidFill>
              </a:rPr>
              <a:t>trong</a:t>
            </a:r>
            <a:r>
              <a:rPr lang="en-US" sz="2000" dirty="0">
                <a:solidFill>
                  <a:schemeClr val="dk2"/>
                </a:solidFill>
              </a:rPr>
              <a:t> </a:t>
            </a:r>
            <a:r>
              <a:rPr lang="en-US" sz="2000" dirty="0" err="1">
                <a:solidFill>
                  <a:schemeClr val="dk2"/>
                </a:solidFill>
              </a:rPr>
              <a:t>bài</a:t>
            </a:r>
            <a:r>
              <a:rPr lang="en-US" sz="2000" dirty="0">
                <a:solidFill>
                  <a:schemeClr val="dk2"/>
                </a:solidFill>
              </a:rPr>
              <a:t> </a:t>
            </a:r>
            <a:r>
              <a:rPr lang="en-US" sz="2000" dirty="0" err="1">
                <a:solidFill>
                  <a:schemeClr val="dk2"/>
                </a:solidFill>
              </a:rPr>
              <a:t>như</a:t>
            </a:r>
            <a:r>
              <a:rPr lang="en-US" sz="2000" dirty="0">
                <a:solidFill>
                  <a:schemeClr val="dk2"/>
                </a:solidFill>
              </a:rPr>
              <a:t>: HTML, JavaScript, CSS.</a:t>
            </a:r>
          </a:p>
          <a:p>
            <a:pPr marL="342900" indent="-342900">
              <a:buFont typeface="Wingdings" panose="05000000000000000000" pitchFamily="2" charset="2"/>
              <a:buChar char="Ø"/>
            </a:pPr>
            <a:r>
              <a:rPr lang="en-US" sz="2000" dirty="0">
                <a:solidFill>
                  <a:schemeClr val="dk2"/>
                </a:solidFill>
              </a:rPr>
              <a:t>Giao </a:t>
            </a:r>
            <a:r>
              <a:rPr lang="en-US" sz="2000" dirty="0" err="1">
                <a:solidFill>
                  <a:schemeClr val="dk2"/>
                </a:solidFill>
              </a:rPr>
              <a:t>diện</a:t>
            </a:r>
            <a:r>
              <a:rPr lang="en-US" sz="2000" dirty="0">
                <a:solidFill>
                  <a:schemeClr val="dk2"/>
                </a:solidFill>
              </a:rPr>
              <a:t> website </a:t>
            </a:r>
            <a:r>
              <a:rPr lang="en-US" sz="2000" dirty="0" err="1">
                <a:solidFill>
                  <a:schemeClr val="dk2"/>
                </a:solidFill>
              </a:rPr>
              <a:t>được</a:t>
            </a:r>
            <a:r>
              <a:rPr lang="en-US" sz="2000" dirty="0">
                <a:solidFill>
                  <a:schemeClr val="dk2"/>
                </a:solidFill>
              </a:rPr>
              <a:t> </a:t>
            </a:r>
            <a:r>
              <a:rPr lang="en-US" sz="2000" dirty="0" err="1">
                <a:solidFill>
                  <a:schemeClr val="dk2"/>
                </a:solidFill>
              </a:rPr>
              <a:t>thiết</a:t>
            </a:r>
            <a:r>
              <a:rPr lang="en-US" sz="2000" dirty="0">
                <a:solidFill>
                  <a:schemeClr val="dk2"/>
                </a:solidFill>
              </a:rPr>
              <a:t> </a:t>
            </a:r>
            <a:r>
              <a:rPr lang="en-US" sz="2000" dirty="0" err="1">
                <a:solidFill>
                  <a:schemeClr val="dk2"/>
                </a:solidFill>
              </a:rPr>
              <a:t>kế</a:t>
            </a:r>
            <a:r>
              <a:rPr lang="en-US" sz="2000" dirty="0">
                <a:solidFill>
                  <a:schemeClr val="dk2"/>
                </a:solidFill>
              </a:rPr>
              <a:t> </a:t>
            </a:r>
            <a:r>
              <a:rPr lang="en-US" sz="2000" dirty="0" err="1">
                <a:solidFill>
                  <a:schemeClr val="dk2"/>
                </a:solidFill>
              </a:rPr>
              <a:t>đơn</a:t>
            </a:r>
            <a:r>
              <a:rPr lang="en-US" sz="2000" dirty="0">
                <a:solidFill>
                  <a:schemeClr val="dk2"/>
                </a:solidFill>
              </a:rPr>
              <a:t> </a:t>
            </a:r>
            <a:r>
              <a:rPr lang="en-US" sz="2000" dirty="0" err="1">
                <a:solidFill>
                  <a:schemeClr val="dk2"/>
                </a:solidFill>
              </a:rPr>
              <a:t>giản</a:t>
            </a:r>
            <a:r>
              <a:rPr lang="en-US" sz="2000" dirty="0">
                <a:solidFill>
                  <a:schemeClr val="dk2"/>
                </a:solidFill>
              </a:rPr>
              <a:t>, </a:t>
            </a:r>
            <a:r>
              <a:rPr lang="en-US" sz="2000" dirty="0" err="1">
                <a:solidFill>
                  <a:schemeClr val="dk2"/>
                </a:solidFill>
              </a:rPr>
              <a:t>thân</a:t>
            </a:r>
            <a:r>
              <a:rPr lang="en-US" sz="2000" dirty="0">
                <a:solidFill>
                  <a:schemeClr val="dk2"/>
                </a:solidFill>
              </a:rPr>
              <a:t> </a:t>
            </a:r>
            <a:r>
              <a:rPr lang="en-US" sz="2000" dirty="0" err="1">
                <a:solidFill>
                  <a:schemeClr val="dk2"/>
                </a:solidFill>
              </a:rPr>
              <a:t>thiện</a:t>
            </a:r>
            <a:r>
              <a:rPr lang="en-US" sz="2000" dirty="0">
                <a:solidFill>
                  <a:schemeClr val="dk2"/>
                </a:solidFill>
              </a:rPr>
              <a:t> </a:t>
            </a:r>
            <a:r>
              <a:rPr lang="en-US" sz="2000" dirty="0" err="1">
                <a:solidFill>
                  <a:schemeClr val="dk2"/>
                </a:solidFill>
              </a:rPr>
              <a:t>và</a:t>
            </a:r>
            <a:r>
              <a:rPr lang="en-US" sz="2000" dirty="0">
                <a:solidFill>
                  <a:schemeClr val="dk2"/>
                </a:solidFill>
              </a:rPr>
              <a:t> </a:t>
            </a:r>
            <a:r>
              <a:rPr lang="en-US" sz="2000" dirty="0" err="1">
                <a:solidFill>
                  <a:schemeClr val="dk2"/>
                </a:solidFill>
              </a:rPr>
              <a:t>dễ</a:t>
            </a:r>
            <a:r>
              <a:rPr lang="en-US" sz="2000" dirty="0">
                <a:solidFill>
                  <a:schemeClr val="dk2"/>
                </a:solidFill>
              </a:rPr>
              <a:t> </a:t>
            </a:r>
            <a:r>
              <a:rPr lang="en-US" sz="2000" dirty="0" err="1">
                <a:solidFill>
                  <a:schemeClr val="dk2"/>
                </a:solidFill>
              </a:rPr>
              <a:t>sử</a:t>
            </a:r>
            <a:r>
              <a:rPr lang="en-US" sz="2000" dirty="0">
                <a:solidFill>
                  <a:schemeClr val="dk2"/>
                </a:solidFill>
              </a:rPr>
              <a:t> </a:t>
            </a:r>
            <a:r>
              <a:rPr lang="en-US" sz="2000" dirty="0" err="1">
                <a:solidFill>
                  <a:schemeClr val="dk2"/>
                </a:solidFill>
              </a:rPr>
              <a:t>dụng</a:t>
            </a:r>
            <a:r>
              <a:rPr lang="en-US" sz="2000" dirty="0">
                <a:solidFill>
                  <a:schemeClr val="dk2"/>
                </a:solidFill>
              </a:rPr>
              <a:t>.</a:t>
            </a:r>
          </a:p>
        </p:txBody>
      </p:sp>
      <p:sp>
        <p:nvSpPr>
          <p:cNvPr id="333" name="Google Shape;333;p37"/>
          <p:cNvSpPr/>
          <p:nvPr/>
        </p:nvSpPr>
        <p:spPr>
          <a:xfrm>
            <a:off x="5015543" y="681003"/>
            <a:ext cx="1289515" cy="128240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grpSp>
        <p:nvGrpSpPr>
          <p:cNvPr id="334" name="Google Shape;334;p37"/>
          <p:cNvGrpSpPr/>
          <p:nvPr/>
        </p:nvGrpSpPr>
        <p:grpSpPr>
          <a:xfrm>
            <a:off x="5004085" y="5582465"/>
            <a:ext cx="529708" cy="571224"/>
            <a:chOff x="1271525" y="4920325"/>
            <a:chExt cx="655039" cy="706378"/>
          </a:xfrm>
        </p:grpSpPr>
        <p:sp>
          <p:nvSpPr>
            <p:cNvPr id="335" name="Google Shape;335;p37"/>
            <p:cNvSpPr/>
            <p:nvPr/>
          </p:nvSpPr>
          <p:spPr>
            <a:xfrm>
              <a:off x="1513164" y="4920325"/>
              <a:ext cx="413400" cy="4134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336" name="Google Shape;336;p37"/>
            <p:cNvSpPr/>
            <p:nvPr/>
          </p:nvSpPr>
          <p:spPr>
            <a:xfrm>
              <a:off x="1271525" y="5375603"/>
              <a:ext cx="251100" cy="251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grpSp>
      <p:pic>
        <p:nvPicPr>
          <p:cNvPr id="9" name="Picture Placeholder 8">
            <a:extLst>
              <a:ext uri="{FF2B5EF4-FFF2-40B4-BE49-F238E27FC236}">
                <a16:creationId xmlns:a16="http://schemas.microsoft.com/office/drawing/2014/main" id="{7E92652C-2220-9434-F950-A0EE5BDC9518}"/>
              </a:ext>
            </a:extLst>
          </p:cNvPr>
          <p:cNvPicPr>
            <a:picLocks noGrp="1" noChangeAspect="1"/>
          </p:cNvPicPr>
          <p:nvPr>
            <p:ph type="pic" idx="2"/>
          </p:nvPr>
        </p:nvPicPr>
        <p:blipFill rotWithShape="1">
          <a:blip r:embed="rId3"/>
          <a:srcRect l="21210" r="18805"/>
          <a:stretch/>
        </p:blipFill>
        <p:spPr>
          <a:xfrm>
            <a:off x="879841" y="1614600"/>
            <a:ext cx="4164252" cy="36288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6623190" y="1559683"/>
            <a:ext cx="4722265" cy="3741966"/>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30" name="Google Shape;330;p37"/>
          <p:cNvSpPr txBox="1">
            <a:spLocks noGrp="1"/>
          </p:cNvSpPr>
          <p:nvPr>
            <p:ph type="title"/>
          </p:nvPr>
        </p:nvSpPr>
        <p:spPr>
          <a:xfrm>
            <a:off x="459404" y="1663496"/>
            <a:ext cx="5771625" cy="823600"/>
          </a:xfrm>
          <a:prstGeom prst="rect">
            <a:avLst/>
          </a:prstGeom>
        </p:spPr>
        <p:txBody>
          <a:bodyPr spcFirstLastPara="1" vert="horz" wrap="square" lIns="121900" tIns="121900" rIns="121900" bIns="121900" rtlCol="0" anchor="b" anchorCtr="0">
            <a:noAutofit/>
          </a:bodyPr>
          <a:lstStyle/>
          <a:p>
            <a:r>
              <a:rPr lang="en"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rPr>
              <a:t>Kết quả chưa đạt được</a:t>
            </a:r>
            <a:endParaRPr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31" name="Google Shape;331;p37"/>
          <p:cNvSpPr txBox="1">
            <a:spLocks noGrp="1"/>
          </p:cNvSpPr>
          <p:nvPr>
            <p:ph type="body" idx="1"/>
          </p:nvPr>
        </p:nvSpPr>
        <p:spPr>
          <a:xfrm>
            <a:off x="533433" y="2636912"/>
            <a:ext cx="5771625" cy="2160240"/>
          </a:xfrm>
          <a:prstGeom prst="rect">
            <a:avLst/>
          </a:prstGeom>
        </p:spPr>
        <p:txBody>
          <a:bodyPr spcFirstLastPara="1" vert="horz" wrap="square" lIns="121900" tIns="121900" rIns="121900" bIns="121900" rtlCol="0" anchor="t" anchorCtr="0">
            <a:noAutofit/>
          </a:bodyPr>
          <a:lstStyle/>
          <a:p>
            <a:pPr marL="342900" indent="-342900">
              <a:buFont typeface="Wingdings" panose="05000000000000000000" pitchFamily="2" charset="2"/>
              <a:buChar char="Ø"/>
            </a:pPr>
            <a:r>
              <a:rPr lang="en-US" sz="2000" dirty="0" err="1">
                <a:solidFill>
                  <a:schemeClr val="dk2"/>
                </a:solidFill>
              </a:rPr>
              <a:t>Các</a:t>
            </a:r>
            <a:r>
              <a:rPr lang="en-US" sz="2000" dirty="0">
                <a:solidFill>
                  <a:schemeClr val="dk2"/>
                </a:solidFill>
              </a:rPr>
              <a:t> </a:t>
            </a:r>
            <a:r>
              <a:rPr lang="en-US" sz="2000" dirty="0" err="1">
                <a:solidFill>
                  <a:schemeClr val="dk2"/>
                </a:solidFill>
              </a:rPr>
              <a:t>thông</a:t>
            </a:r>
            <a:r>
              <a:rPr lang="en-US" sz="2000" dirty="0">
                <a:solidFill>
                  <a:schemeClr val="dk2"/>
                </a:solidFill>
              </a:rPr>
              <a:t> tin </a:t>
            </a:r>
            <a:r>
              <a:rPr lang="en-US" sz="2000" dirty="0" err="1">
                <a:solidFill>
                  <a:schemeClr val="dk2"/>
                </a:solidFill>
              </a:rPr>
              <a:t>trên</a:t>
            </a:r>
            <a:r>
              <a:rPr lang="en-US" sz="2000" dirty="0">
                <a:solidFill>
                  <a:schemeClr val="dk2"/>
                </a:solidFill>
              </a:rPr>
              <a:t> website </a:t>
            </a:r>
            <a:r>
              <a:rPr lang="en-US" sz="2000" dirty="0" err="1">
                <a:solidFill>
                  <a:schemeClr val="dk2"/>
                </a:solidFill>
              </a:rPr>
              <a:t>chưa</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linh</a:t>
            </a:r>
            <a:r>
              <a:rPr lang="en-US" sz="2000" dirty="0">
                <a:solidFill>
                  <a:schemeClr val="dk2"/>
                </a:solidFill>
              </a:rPr>
              <a:t> </a:t>
            </a:r>
            <a:r>
              <a:rPr lang="en-US" sz="2000" dirty="0" err="1">
                <a:solidFill>
                  <a:schemeClr val="dk2"/>
                </a:solidFill>
              </a:rPr>
              <a:t>hoạt</a:t>
            </a:r>
            <a:r>
              <a:rPr lang="en-US" sz="2000" dirty="0">
                <a:solidFill>
                  <a:schemeClr val="dk2"/>
                </a:solidFill>
              </a:rPr>
              <a:t> </a:t>
            </a:r>
            <a:r>
              <a:rPr lang="en-US" sz="2000" dirty="0" err="1">
                <a:solidFill>
                  <a:schemeClr val="dk2"/>
                </a:solidFill>
              </a:rPr>
              <a:t>như</a:t>
            </a:r>
            <a:r>
              <a:rPr lang="en-US" sz="2000" dirty="0">
                <a:solidFill>
                  <a:schemeClr val="dk2"/>
                </a:solidFill>
              </a:rPr>
              <a:t>: </a:t>
            </a:r>
            <a:r>
              <a:rPr lang="en-US" sz="2000" dirty="0" err="1">
                <a:solidFill>
                  <a:schemeClr val="dk2"/>
                </a:solidFill>
              </a:rPr>
              <a:t>Giỏ</a:t>
            </a:r>
            <a:r>
              <a:rPr lang="en-US" sz="2000" dirty="0">
                <a:solidFill>
                  <a:schemeClr val="dk2"/>
                </a:solidFill>
              </a:rPr>
              <a:t> </a:t>
            </a:r>
            <a:r>
              <a:rPr lang="en-US" sz="2000" dirty="0" err="1">
                <a:solidFill>
                  <a:schemeClr val="dk2"/>
                </a:solidFill>
              </a:rPr>
              <a:t>hàng</a:t>
            </a:r>
            <a:r>
              <a:rPr lang="en-US" sz="2000" dirty="0">
                <a:solidFill>
                  <a:schemeClr val="dk2"/>
                </a:solidFill>
              </a:rPr>
              <a:t>, </a:t>
            </a:r>
            <a:r>
              <a:rPr lang="en-US" sz="2000" dirty="0" err="1">
                <a:solidFill>
                  <a:schemeClr val="dk2"/>
                </a:solidFill>
              </a:rPr>
              <a:t>liên</a:t>
            </a:r>
            <a:r>
              <a:rPr lang="en-US" sz="2000" dirty="0">
                <a:solidFill>
                  <a:schemeClr val="dk2"/>
                </a:solidFill>
              </a:rPr>
              <a:t> </a:t>
            </a:r>
            <a:r>
              <a:rPr lang="en-US" sz="2000" dirty="0" err="1">
                <a:solidFill>
                  <a:schemeClr val="dk2"/>
                </a:solidFill>
              </a:rPr>
              <a:t>kết</a:t>
            </a:r>
            <a:r>
              <a:rPr lang="en-US" sz="2000" dirty="0">
                <a:solidFill>
                  <a:schemeClr val="dk2"/>
                </a:solidFill>
              </a:rPr>
              <a:t> </a:t>
            </a:r>
            <a:r>
              <a:rPr lang="en-US" sz="2000" dirty="0" err="1">
                <a:solidFill>
                  <a:schemeClr val="dk2"/>
                </a:solidFill>
              </a:rPr>
              <a:t>sản</a:t>
            </a:r>
            <a:r>
              <a:rPr lang="en-US" sz="2000" dirty="0">
                <a:solidFill>
                  <a:schemeClr val="dk2"/>
                </a:solidFill>
              </a:rPr>
              <a:t> </a:t>
            </a:r>
            <a:r>
              <a:rPr lang="en-US" sz="2000" dirty="0" err="1">
                <a:solidFill>
                  <a:schemeClr val="dk2"/>
                </a:solidFill>
              </a:rPr>
              <a:t>phẩm</a:t>
            </a:r>
            <a:r>
              <a:rPr lang="en-US" sz="2000" dirty="0">
                <a:solidFill>
                  <a:schemeClr val="dk2"/>
                </a:solidFill>
              </a:rPr>
              <a:t>,…</a:t>
            </a:r>
          </a:p>
          <a:p>
            <a:pPr marL="342900" indent="-342900">
              <a:buFont typeface="Wingdings" panose="05000000000000000000" pitchFamily="2" charset="2"/>
              <a:buChar char="Ø"/>
            </a:pPr>
            <a:r>
              <a:rPr lang="en-US" sz="2000" dirty="0" err="1">
                <a:solidFill>
                  <a:schemeClr val="dk2"/>
                </a:solidFill>
              </a:rPr>
              <a:t>Nhiều</a:t>
            </a:r>
            <a:r>
              <a:rPr lang="en-US" sz="2000" dirty="0">
                <a:solidFill>
                  <a:schemeClr val="dk2"/>
                </a:solidFill>
              </a:rPr>
              <a:t> </a:t>
            </a:r>
            <a:r>
              <a:rPr lang="en-US" sz="2000" dirty="0" err="1">
                <a:solidFill>
                  <a:schemeClr val="dk2"/>
                </a:solidFill>
              </a:rPr>
              <a:t>tính</a:t>
            </a:r>
            <a:r>
              <a:rPr lang="en-US" sz="2000" dirty="0">
                <a:solidFill>
                  <a:schemeClr val="dk2"/>
                </a:solidFill>
              </a:rPr>
              <a:t> </a:t>
            </a:r>
            <a:r>
              <a:rPr lang="en-US" sz="2000" dirty="0" err="1">
                <a:solidFill>
                  <a:schemeClr val="dk2"/>
                </a:solidFill>
              </a:rPr>
              <a:t>năng</a:t>
            </a:r>
            <a:r>
              <a:rPr lang="en-US" sz="2000" dirty="0">
                <a:solidFill>
                  <a:schemeClr val="dk2"/>
                </a:solidFill>
              </a:rPr>
              <a:t> </a:t>
            </a:r>
            <a:r>
              <a:rPr lang="en-US" sz="2000" dirty="0" err="1">
                <a:solidFill>
                  <a:schemeClr val="dk2"/>
                </a:solidFill>
              </a:rPr>
              <a:t>còn</a:t>
            </a:r>
            <a:r>
              <a:rPr lang="en-US" sz="2000" dirty="0">
                <a:solidFill>
                  <a:schemeClr val="dk2"/>
                </a:solidFill>
              </a:rPr>
              <a:t> </a:t>
            </a:r>
            <a:r>
              <a:rPr lang="en-US" sz="2000" dirty="0" err="1">
                <a:solidFill>
                  <a:schemeClr val="dk2"/>
                </a:solidFill>
              </a:rPr>
              <a:t>thiếu</a:t>
            </a:r>
            <a:r>
              <a:rPr lang="en-US" sz="2000" dirty="0">
                <a:solidFill>
                  <a:schemeClr val="dk2"/>
                </a:solidFill>
              </a:rPr>
              <a:t> </a:t>
            </a:r>
            <a:r>
              <a:rPr lang="en-US" sz="2000" dirty="0" err="1">
                <a:solidFill>
                  <a:schemeClr val="dk2"/>
                </a:solidFill>
              </a:rPr>
              <a:t>vẫn</a:t>
            </a:r>
            <a:r>
              <a:rPr lang="en-US" sz="2000" dirty="0">
                <a:solidFill>
                  <a:schemeClr val="dk2"/>
                </a:solidFill>
              </a:rPr>
              <a:t> </a:t>
            </a:r>
            <a:r>
              <a:rPr lang="en-US" sz="2000" dirty="0" err="1">
                <a:solidFill>
                  <a:schemeClr val="dk2"/>
                </a:solidFill>
              </a:rPr>
              <a:t>chưa</a:t>
            </a:r>
            <a:r>
              <a:rPr lang="en-US" sz="2000" dirty="0">
                <a:solidFill>
                  <a:schemeClr val="dk2"/>
                </a:solidFill>
              </a:rPr>
              <a:t> </a:t>
            </a:r>
            <a:r>
              <a:rPr lang="en-US" sz="2000" dirty="0" err="1">
                <a:solidFill>
                  <a:schemeClr val="dk2"/>
                </a:solidFill>
              </a:rPr>
              <a:t>sử</a:t>
            </a:r>
            <a:r>
              <a:rPr lang="en-US" sz="2000" dirty="0">
                <a:solidFill>
                  <a:schemeClr val="dk2"/>
                </a:solidFill>
              </a:rPr>
              <a:t> </a:t>
            </a:r>
            <a:r>
              <a:rPr lang="en-US" sz="2000" dirty="0" err="1">
                <a:solidFill>
                  <a:schemeClr val="dk2"/>
                </a:solidFill>
              </a:rPr>
              <a:t>dụng</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mượt</a:t>
            </a:r>
            <a:r>
              <a:rPr lang="en-US" sz="2000" dirty="0">
                <a:solidFill>
                  <a:schemeClr val="dk2"/>
                </a:solidFill>
              </a:rPr>
              <a:t> </a:t>
            </a:r>
            <a:r>
              <a:rPr lang="en-US" sz="2000" dirty="0" err="1">
                <a:solidFill>
                  <a:schemeClr val="dk2"/>
                </a:solidFill>
              </a:rPr>
              <a:t>mà</a:t>
            </a:r>
            <a:r>
              <a:rPr lang="en-US" sz="2000" dirty="0">
                <a:solidFill>
                  <a:schemeClr val="dk2"/>
                </a:solidFill>
              </a:rPr>
              <a:t>.</a:t>
            </a:r>
          </a:p>
        </p:txBody>
      </p:sp>
      <p:sp>
        <p:nvSpPr>
          <p:cNvPr id="333" name="Google Shape;333;p37"/>
          <p:cNvSpPr/>
          <p:nvPr/>
        </p:nvSpPr>
        <p:spPr>
          <a:xfrm>
            <a:off x="5838869" y="390221"/>
            <a:ext cx="1289515" cy="128240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grpSp>
        <p:nvGrpSpPr>
          <p:cNvPr id="334" name="Google Shape;334;p37"/>
          <p:cNvGrpSpPr/>
          <p:nvPr/>
        </p:nvGrpSpPr>
        <p:grpSpPr>
          <a:xfrm>
            <a:off x="10982900" y="5644906"/>
            <a:ext cx="529708" cy="571224"/>
            <a:chOff x="1271525" y="4920325"/>
            <a:chExt cx="655039" cy="706378"/>
          </a:xfrm>
        </p:grpSpPr>
        <p:sp>
          <p:nvSpPr>
            <p:cNvPr id="335" name="Google Shape;335;p37"/>
            <p:cNvSpPr/>
            <p:nvPr/>
          </p:nvSpPr>
          <p:spPr>
            <a:xfrm>
              <a:off x="1513164" y="4920325"/>
              <a:ext cx="413400" cy="4134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336" name="Google Shape;336;p37"/>
            <p:cNvSpPr/>
            <p:nvPr/>
          </p:nvSpPr>
          <p:spPr>
            <a:xfrm>
              <a:off x="1271525" y="5375603"/>
              <a:ext cx="251100" cy="251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grpSp>
      <p:pic>
        <p:nvPicPr>
          <p:cNvPr id="5" name="Picture Placeholder 4">
            <a:extLst>
              <a:ext uri="{FF2B5EF4-FFF2-40B4-BE49-F238E27FC236}">
                <a16:creationId xmlns:a16="http://schemas.microsoft.com/office/drawing/2014/main" id="{9D5A51BC-974F-C932-A695-479E5AFACDC0}"/>
              </a:ext>
            </a:extLst>
          </p:cNvPr>
          <p:cNvPicPr>
            <a:picLocks noGrp="1" noChangeAspect="1"/>
          </p:cNvPicPr>
          <p:nvPr>
            <p:ph type="pic" idx="2"/>
          </p:nvPr>
        </p:nvPicPr>
        <p:blipFill rotWithShape="1">
          <a:blip r:embed="rId3"/>
          <a:srcRect l="8061" r="3253"/>
          <a:stretch/>
        </p:blipFill>
        <p:spPr>
          <a:xfrm>
            <a:off x="6623191" y="1672624"/>
            <a:ext cx="4722265" cy="3629025"/>
          </a:xfrm>
        </p:spPr>
      </p:pic>
    </p:spTree>
    <p:extLst>
      <p:ext uri="{BB962C8B-B14F-4D97-AF65-F5344CB8AC3E}">
        <p14:creationId xmlns:p14="http://schemas.microsoft.com/office/powerpoint/2010/main" val="4119446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p:nvPr/>
        </p:nvSpPr>
        <p:spPr>
          <a:xfrm>
            <a:off x="6623190" y="1559683"/>
            <a:ext cx="4722265" cy="3741966"/>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330" name="Google Shape;330;p37"/>
          <p:cNvSpPr txBox="1">
            <a:spLocks noGrp="1"/>
          </p:cNvSpPr>
          <p:nvPr>
            <p:ph type="title"/>
          </p:nvPr>
        </p:nvSpPr>
        <p:spPr>
          <a:xfrm>
            <a:off x="459404" y="1663496"/>
            <a:ext cx="5771625" cy="823600"/>
          </a:xfrm>
          <a:prstGeom prst="rect">
            <a:avLst/>
          </a:prstGeom>
        </p:spPr>
        <p:txBody>
          <a:bodyPr spcFirstLastPara="1" vert="horz" wrap="square" lIns="121900" tIns="121900" rIns="121900" bIns="121900" rtlCol="0" anchor="b" anchorCtr="0">
            <a:noAutofit/>
          </a:bodyPr>
          <a:lstStyle/>
          <a:p>
            <a:r>
              <a:rPr lang="en"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rPr>
              <a:t>Kết quả chưa đạt được</a:t>
            </a:r>
            <a:endParaRPr b="1" dirty="0">
              <a:solidFill>
                <a:schemeClr val="accent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31" name="Google Shape;331;p37"/>
          <p:cNvSpPr txBox="1">
            <a:spLocks noGrp="1"/>
          </p:cNvSpPr>
          <p:nvPr>
            <p:ph type="body" idx="1"/>
          </p:nvPr>
        </p:nvSpPr>
        <p:spPr>
          <a:xfrm>
            <a:off x="533433" y="2636912"/>
            <a:ext cx="5771625" cy="2160240"/>
          </a:xfrm>
          <a:prstGeom prst="rect">
            <a:avLst/>
          </a:prstGeom>
        </p:spPr>
        <p:txBody>
          <a:bodyPr spcFirstLastPara="1" vert="horz" wrap="square" lIns="121900" tIns="121900" rIns="121900" bIns="121900" rtlCol="0" anchor="t" anchorCtr="0">
            <a:noAutofit/>
          </a:bodyPr>
          <a:lstStyle/>
          <a:p>
            <a:pPr marL="342900" indent="-342900">
              <a:buFont typeface="Wingdings" panose="05000000000000000000" pitchFamily="2" charset="2"/>
              <a:buChar char="Ø"/>
            </a:pPr>
            <a:r>
              <a:rPr lang="en-US" sz="2000" dirty="0" err="1">
                <a:solidFill>
                  <a:schemeClr val="dk2"/>
                </a:solidFill>
              </a:rPr>
              <a:t>Các</a:t>
            </a:r>
            <a:r>
              <a:rPr lang="en-US" sz="2000" dirty="0">
                <a:solidFill>
                  <a:schemeClr val="dk2"/>
                </a:solidFill>
              </a:rPr>
              <a:t> </a:t>
            </a:r>
            <a:r>
              <a:rPr lang="en-US" sz="2000" dirty="0" err="1">
                <a:solidFill>
                  <a:schemeClr val="dk2"/>
                </a:solidFill>
              </a:rPr>
              <a:t>thông</a:t>
            </a:r>
            <a:r>
              <a:rPr lang="en-US" sz="2000" dirty="0">
                <a:solidFill>
                  <a:schemeClr val="dk2"/>
                </a:solidFill>
              </a:rPr>
              <a:t> tin </a:t>
            </a:r>
            <a:r>
              <a:rPr lang="en-US" sz="2000" dirty="0" err="1">
                <a:solidFill>
                  <a:schemeClr val="dk2"/>
                </a:solidFill>
              </a:rPr>
              <a:t>trên</a:t>
            </a:r>
            <a:r>
              <a:rPr lang="en-US" sz="2000" dirty="0">
                <a:solidFill>
                  <a:schemeClr val="dk2"/>
                </a:solidFill>
              </a:rPr>
              <a:t> website </a:t>
            </a:r>
            <a:r>
              <a:rPr lang="en-US" sz="2000" dirty="0" err="1">
                <a:solidFill>
                  <a:schemeClr val="dk2"/>
                </a:solidFill>
              </a:rPr>
              <a:t>chưa</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linh</a:t>
            </a:r>
            <a:r>
              <a:rPr lang="en-US" sz="2000" dirty="0">
                <a:solidFill>
                  <a:schemeClr val="dk2"/>
                </a:solidFill>
              </a:rPr>
              <a:t> </a:t>
            </a:r>
            <a:r>
              <a:rPr lang="en-US" sz="2000" dirty="0" err="1">
                <a:solidFill>
                  <a:schemeClr val="dk2"/>
                </a:solidFill>
              </a:rPr>
              <a:t>hoạt</a:t>
            </a:r>
            <a:r>
              <a:rPr lang="en-US" sz="2000" dirty="0">
                <a:solidFill>
                  <a:schemeClr val="dk2"/>
                </a:solidFill>
              </a:rPr>
              <a:t> </a:t>
            </a:r>
            <a:r>
              <a:rPr lang="en-US" sz="2000" dirty="0" err="1">
                <a:solidFill>
                  <a:schemeClr val="dk2"/>
                </a:solidFill>
              </a:rPr>
              <a:t>như</a:t>
            </a:r>
            <a:r>
              <a:rPr lang="en-US" sz="2000" dirty="0">
                <a:solidFill>
                  <a:schemeClr val="dk2"/>
                </a:solidFill>
              </a:rPr>
              <a:t>: </a:t>
            </a:r>
            <a:r>
              <a:rPr lang="en-US" sz="2000" dirty="0" err="1">
                <a:solidFill>
                  <a:schemeClr val="dk2"/>
                </a:solidFill>
              </a:rPr>
              <a:t>Giỏ</a:t>
            </a:r>
            <a:r>
              <a:rPr lang="en-US" sz="2000" dirty="0">
                <a:solidFill>
                  <a:schemeClr val="dk2"/>
                </a:solidFill>
              </a:rPr>
              <a:t> </a:t>
            </a:r>
            <a:r>
              <a:rPr lang="en-US" sz="2000" dirty="0" err="1">
                <a:solidFill>
                  <a:schemeClr val="dk2"/>
                </a:solidFill>
              </a:rPr>
              <a:t>hàng</a:t>
            </a:r>
            <a:r>
              <a:rPr lang="en-US" sz="2000" dirty="0">
                <a:solidFill>
                  <a:schemeClr val="dk2"/>
                </a:solidFill>
              </a:rPr>
              <a:t>, </a:t>
            </a:r>
            <a:r>
              <a:rPr lang="en-US" sz="2000" dirty="0" err="1">
                <a:solidFill>
                  <a:schemeClr val="dk2"/>
                </a:solidFill>
              </a:rPr>
              <a:t>liên</a:t>
            </a:r>
            <a:r>
              <a:rPr lang="en-US" sz="2000" dirty="0">
                <a:solidFill>
                  <a:schemeClr val="dk2"/>
                </a:solidFill>
              </a:rPr>
              <a:t> </a:t>
            </a:r>
            <a:r>
              <a:rPr lang="en-US" sz="2000" dirty="0" err="1">
                <a:solidFill>
                  <a:schemeClr val="dk2"/>
                </a:solidFill>
              </a:rPr>
              <a:t>kết</a:t>
            </a:r>
            <a:r>
              <a:rPr lang="en-US" sz="2000" dirty="0">
                <a:solidFill>
                  <a:schemeClr val="dk2"/>
                </a:solidFill>
              </a:rPr>
              <a:t> </a:t>
            </a:r>
            <a:r>
              <a:rPr lang="en-US" sz="2000" dirty="0" err="1">
                <a:solidFill>
                  <a:schemeClr val="dk2"/>
                </a:solidFill>
              </a:rPr>
              <a:t>sản</a:t>
            </a:r>
            <a:r>
              <a:rPr lang="en-US" sz="2000" dirty="0">
                <a:solidFill>
                  <a:schemeClr val="dk2"/>
                </a:solidFill>
              </a:rPr>
              <a:t> </a:t>
            </a:r>
            <a:r>
              <a:rPr lang="en-US" sz="2000" dirty="0" err="1">
                <a:solidFill>
                  <a:schemeClr val="dk2"/>
                </a:solidFill>
              </a:rPr>
              <a:t>phẩm</a:t>
            </a:r>
            <a:r>
              <a:rPr lang="en-US" sz="2000" dirty="0">
                <a:solidFill>
                  <a:schemeClr val="dk2"/>
                </a:solidFill>
              </a:rPr>
              <a:t>,…</a:t>
            </a:r>
          </a:p>
          <a:p>
            <a:pPr marL="342900" indent="-342900">
              <a:buFont typeface="Wingdings" panose="05000000000000000000" pitchFamily="2" charset="2"/>
              <a:buChar char="Ø"/>
            </a:pPr>
            <a:r>
              <a:rPr lang="en-US" sz="2000" dirty="0" err="1">
                <a:solidFill>
                  <a:schemeClr val="dk2"/>
                </a:solidFill>
              </a:rPr>
              <a:t>Nhiều</a:t>
            </a:r>
            <a:r>
              <a:rPr lang="en-US" sz="2000" dirty="0">
                <a:solidFill>
                  <a:schemeClr val="dk2"/>
                </a:solidFill>
              </a:rPr>
              <a:t> </a:t>
            </a:r>
            <a:r>
              <a:rPr lang="en-US" sz="2000" dirty="0" err="1">
                <a:solidFill>
                  <a:schemeClr val="dk2"/>
                </a:solidFill>
              </a:rPr>
              <a:t>tính</a:t>
            </a:r>
            <a:r>
              <a:rPr lang="en-US" sz="2000" dirty="0">
                <a:solidFill>
                  <a:schemeClr val="dk2"/>
                </a:solidFill>
              </a:rPr>
              <a:t> </a:t>
            </a:r>
            <a:r>
              <a:rPr lang="en-US" sz="2000" dirty="0" err="1">
                <a:solidFill>
                  <a:schemeClr val="dk2"/>
                </a:solidFill>
              </a:rPr>
              <a:t>năng</a:t>
            </a:r>
            <a:r>
              <a:rPr lang="en-US" sz="2000" dirty="0">
                <a:solidFill>
                  <a:schemeClr val="dk2"/>
                </a:solidFill>
              </a:rPr>
              <a:t> </a:t>
            </a:r>
            <a:r>
              <a:rPr lang="en-US" sz="2000" dirty="0" err="1">
                <a:solidFill>
                  <a:schemeClr val="dk2"/>
                </a:solidFill>
              </a:rPr>
              <a:t>còn</a:t>
            </a:r>
            <a:r>
              <a:rPr lang="en-US" sz="2000" dirty="0">
                <a:solidFill>
                  <a:schemeClr val="dk2"/>
                </a:solidFill>
              </a:rPr>
              <a:t> </a:t>
            </a:r>
            <a:r>
              <a:rPr lang="en-US" sz="2000" dirty="0" err="1">
                <a:solidFill>
                  <a:schemeClr val="dk2"/>
                </a:solidFill>
              </a:rPr>
              <a:t>thiếu</a:t>
            </a:r>
            <a:r>
              <a:rPr lang="en-US" sz="2000" dirty="0">
                <a:solidFill>
                  <a:schemeClr val="dk2"/>
                </a:solidFill>
              </a:rPr>
              <a:t> </a:t>
            </a:r>
            <a:r>
              <a:rPr lang="en-US" sz="2000" dirty="0" err="1">
                <a:solidFill>
                  <a:schemeClr val="dk2"/>
                </a:solidFill>
              </a:rPr>
              <a:t>vẫn</a:t>
            </a:r>
            <a:r>
              <a:rPr lang="en-US" sz="2000" dirty="0">
                <a:solidFill>
                  <a:schemeClr val="dk2"/>
                </a:solidFill>
              </a:rPr>
              <a:t> </a:t>
            </a:r>
            <a:r>
              <a:rPr lang="en-US" sz="2000" dirty="0" err="1">
                <a:solidFill>
                  <a:schemeClr val="dk2"/>
                </a:solidFill>
              </a:rPr>
              <a:t>chưa</a:t>
            </a:r>
            <a:r>
              <a:rPr lang="en-US" sz="2000" dirty="0">
                <a:solidFill>
                  <a:schemeClr val="dk2"/>
                </a:solidFill>
              </a:rPr>
              <a:t> </a:t>
            </a:r>
            <a:r>
              <a:rPr lang="en-US" sz="2000" dirty="0" err="1">
                <a:solidFill>
                  <a:schemeClr val="dk2"/>
                </a:solidFill>
              </a:rPr>
              <a:t>sử</a:t>
            </a:r>
            <a:r>
              <a:rPr lang="en-US" sz="2000" dirty="0">
                <a:solidFill>
                  <a:schemeClr val="dk2"/>
                </a:solidFill>
              </a:rPr>
              <a:t> </a:t>
            </a:r>
            <a:r>
              <a:rPr lang="en-US" sz="2000" dirty="0" err="1">
                <a:solidFill>
                  <a:schemeClr val="dk2"/>
                </a:solidFill>
              </a:rPr>
              <a:t>dụng</a:t>
            </a:r>
            <a:r>
              <a:rPr lang="en-US" sz="2000" dirty="0">
                <a:solidFill>
                  <a:schemeClr val="dk2"/>
                </a:solidFill>
              </a:rPr>
              <a:t> </a:t>
            </a:r>
            <a:r>
              <a:rPr lang="en-US" sz="2000" dirty="0" err="1">
                <a:solidFill>
                  <a:schemeClr val="dk2"/>
                </a:solidFill>
              </a:rPr>
              <a:t>được</a:t>
            </a:r>
            <a:r>
              <a:rPr lang="en-US" sz="2000" dirty="0">
                <a:solidFill>
                  <a:schemeClr val="dk2"/>
                </a:solidFill>
              </a:rPr>
              <a:t> </a:t>
            </a:r>
            <a:r>
              <a:rPr lang="en-US" sz="2000" dirty="0" err="1">
                <a:solidFill>
                  <a:schemeClr val="dk2"/>
                </a:solidFill>
              </a:rPr>
              <a:t>mượt</a:t>
            </a:r>
            <a:r>
              <a:rPr lang="en-US" sz="2000" dirty="0">
                <a:solidFill>
                  <a:schemeClr val="dk2"/>
                </a:solidFill>
              </a:rPr>
              <a:t> </a:t>
            </a:r>
            <a:r>
              <a:rPr lang="en-US" sz="2000" dirty="0" err="1">
                <a:solidFill>
                  <a:schemeClr val="dk2"/>
                </a:solidFill>
              </a:rPr>
              <a:t>mà</a:t>
            </a:r>
            <a:r>
              <a:rPr lang="en-US" sz="2000" dirty="0">
                <a:solidFill>
                  <a:schemeClr val="dk2"/>
                </a:solidFill>
              </a:rPr>
              <a:t>.</a:t>
            </a:r>
          </a:p>
        </p:txBody>
      </p:sp>
      <p:sp>
        <p:nvSpPr>
          <p:cNvPr id="333" name="Google Shape;333;p37"/>
          <p:cNvSpPr/>
          <p:nvPr/>
        </p:nvSpPr>
        <p:spPr>
          <a:xfrm>
            <a:off x="5838869" y="390221"/>
            <a:ext cx="1289515" cy="128240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grpSp>
        <p:nvGrpSpPr>
          <p:cNvPr id="334" name="Google Shape;334;p37"/>
          <p:cNvGrpSpPr/>
          <p:nvPr/>
        </p:nvGrpSpPr>
        <p:grpSpPr>
          <a:xfrm>
            <a:off x="10982900" y="5644906"/>
            <a:ext cx="529708" cy="571224"/>
            <a:chOff x="1271525" y="4920325"/>
            <a:chExt cx="655039" cy="706378"/>
          </a:xfrm>
        </p:grpSpPr>
        <p:sp>
          <p:nvSpPr>
            <p:cNvPr id="335" name="Google Shape;335;p37"/>
            <p:cNvSpPr/>
            <p:nvPr/>
          </p:nvSpPr>
          <p:spPr>
            <a:xfrm>
              <a:off x="1513164" y="4920325"/>
              <a:ext cx="413400" cy="4134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336" name="Google Shape;336;p37"/>
            <p:cNvSpPr/>
            <p:nvPr/>
          </p:nvSpPr>
          <p:spPr>
            <a:xfrm>
              <a:off x="1271525" y="5375603"/>
              <a:ext cx="251100" cy="251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grpSp>
      <p:pic>
        <p:nvPicPr>
          <p:cNvPr id="5" name="Picture Placeholder 4">
            <a:extLst>
              <a:ext uri="{FF2B5EF4-FFF2-40B4-BE49-F238E27FC236}">
                <a16:creationId xmlns:a16="http://schemas.microsoft.com/office/drawing/2014/main" id="{9D5A51BC-974F-C932-A695-479E5AFACDC0}"/>
              </a:ext>
            </a:extLst>
          </p:cNvPr>
          <p:cNvPicPr>
            <a:picLocks noGrp="1" noChangeAspect="1"/>
          </p:cNvPicPr>
          <p:nvPr>
            <p:ph type="pic" idx="2"/>
          </p:nvPr>
        </p:nvPicPr>
        <p:blipFill rotWithShape="1">
          <a:blip r:embed="rId3"/>
          <a:srcRect l="8061" r="3253"/>
          <a:stretch/>
        </p:blipFill>
        <p:spPr>
          <a:xfrm>
            <a:off x="6623191" y="1672624"/>
            <a:ext cx="4722265" cy="3629025"/>
          </a:xfrm>
        </p:spPr>
      </p:pic>
    </p:spTree>
    <p:extLst>
      <p:ext uri="{BB962C8B-B14F-4D97-AF65-F5344CB8AC3E}">
        <p14:creationId xmlns:p14="http://schemas.microsoft.com/office/powerpoint/2010/main" val="2229347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29C53D8-E81C-12E2-7AF1-1FB3C50A8BCC}"/>
              </a:ext>
            </a:extLst>
          </p:cNvPr>
          <p:cNvPicPr>
            <a:picLocks noChangeAspect="1"/>
          </p:cNvPicPr>
          <p:nvPr/>
        </p:nvPicPr>
        <p:blipFill>
          <a:blip r:embed="rId3"/>
          <a:stretch>
            <a:fillRect/>
          </a:stretch>
        </p:blipFill>
        <p:spPr>
          <a:xfrm>
            <a:off x="11063353" y="3442871"/>
            <a:ext cx="8067294" cy="5378196"/>
          </a:xfrm>
          <a:prstGeom prst="rect">
            <a:avLst/>
          </a:prstGeom>
        </p:spPr>
      </p:pic>
      <p:sp>
        <p:nvSpPr>
          <p:cNvPr id="6" name="Freeform 5">
            <a:extLst>
              <a:ext uri="{FF2B5EF4-FFF2-40B4-BE49-F238E27FC236}">
                <a16:creationId xmlns:a16="http://schemas.microsoft.com/office/drawing/2014/main" id="{A57ED23C-6681-2CDA-D655-5991E8EE87D3}"/>
              </a:ext>
            </a:extLst>
          </p:cNvPr>
          <p:cNvSpPr/>
          <p:nvPr/>
        </p:nvSpPr>
        <p:spPr>
          <a:xfrm rot="184088">
            <a:off x="-10420787" y="-230725"/>
            <a:ext cx="9502947" cy="7319453"/>
          </a:xfrm>
          <a:custGeom>
            <a:avLst/>
            <a:gdLst>
              <a:gd name="connsiteX0" fmla="*/ 0 w 9502947"/>
              <a:gd name="connsiteY0" fmla="*/ 471283 h 7319453"/>
              <a:gd name="connsiteX1" fmla="*/ 8792555 w 9502947"/>
              <a:gd name="connsiteY1" fmla="*/ 0 h 7319453"/>
              <a:gd name="connsiteX2" fmla="*/ 8699471 w 9502947"/>
              <a:gd name="connsiteY2" fmla="*/ 32801 h 7319453"/>
              <a:gd name="connsiteX3" fmla="*/ 9501588 w 9502947"/>
              <a:gd name="connsiteY3" fmla="*/ 1348995 h 7319453"/>
              <a:gd name="connsiteX4" fmla="*/ 7290136 w 9502947"/>
              <a:gd name="connsiteY4" fmla="*/ 3440683 h 7319453"/>
              <a:gd name="connsiteX5" fmla="*/ 8626174 w 9502947"/>
              <a:gd name="connsiteY5" fmla="*/ 5925407 h 7319453"/>
              <a:gd name="connsiteX6" fmla="*/ 7619794 w 9502947"/>
              <a:gd name="connsiteY6" fmla="*/ 6866205 h 7319453"/>
              <a:gd name="connsiteX7" fmla="*/ 7523000 w 9502947"/>
              <a:gd name="connsiteY7" fmla="*/ 6935893 h 7319453"/>
              <a:gd name="connsiteX8" fmla="*/ 367064 w 9502947"/>
              <a:gd name="connsiteY8" fmla="*/ 7319453 h 7319453"/>
              <a:gd name="connsiteX9" fmla="*/ 0 w 9502947"/>
              <a:gd name="connsiteY9" fmla="*/ 471283 h 731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2947" h="7319453">
                <a:moveTo>
                  <a:pt x="0" y="471283"/>
                </a:moveTo>
                <a:lnTo>
                  <a:pt x="8792555" y="0"/>
                </a:lnTo>
                <a:lnTo>
                  <a:pt x="8699471" y="32801"/>
                </a:lnTo>
                <a:cubicBezTo>
                  <a:pt x="8923664" y="456889"/>
                  <a:pt x="9535556" y="758451"/>
                  <a:pt x="9501588" y="1348995"/>
                </a:cubicBezTo>
                <a:cubicBezTo>
                  <a:pt x="9263255" y="2019488"/>
                  <a:pt x="7411380" y="2483946"/>
                  <a:pt x="7290136" y="3440683"/>
                </a:cubicBezTo>
                <a:cubicBezTo>
                  <a:pt x="7372393" y="4296865"/>
                  <a:pt x="8709909" y="4844118"/>
                  <a:pt x="8626174" y="5925407"/>
                </a:cubicBezTo>
                <a:cubicBezTo>
                  <a:pt x="8377278" y="6336212"/>
                  <a:pt x="8010633" y="6589382"/>
                  <a:pt x="7619794" y="6866205"/>
                </a:cubicBezTo>
                <a:lnTo>
                  <a:pt x="7523000" y="6935893"/>
                </a:lnTo>
                <a:lnTo>
                  <a:pt x="367064" y="7319453"/>
                </a:lnTo>
                <a:lnTo>
                  <a:pt x="0" y="471283"/>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0" name="Freeform 9">
            <a:extLst>
              <a:ext uri="{FF2B5EF4-FFF2-40B4-BE49-F238E27FC236}">
                <a16:creationId xmlns:a16="http://schemas.microsoft.com/office/drawing/2014/main" id="{17BD6633-6FA5-2379-D712-1A71DDA35ED3}"/>
              </a:ext>
            </a:extLst>
          </p:cNvPr>
          <p:cNvSpPr/>
          <p:nvPr/>
        </p:nvSpPr>
        <p:spPr>
          <a:xfrm>
            <a:off x="17113224" y="12202"/>
            <a:ext cx="14952334" cy="6858001"/>
          </a:xfrm>
          <a:custGeom>
            <a:avLst/>
            <a:gdLst>
              <a:gd name="connsiteX0" fmla="*/ 5071246 w 14952334"/>
              <a:gd name="connsiteY0" fmla="*/ 0 h 6858001"/>
              <a:gd name="connsiteX1" fmla="*/ 5071246 w 14952334"/>
              <a:gd name="connsiteY1" fmla="*/ 1 h 6858001"/>
              <a:gd name="connsiteX2" fmla="*/ 14952334 w 14952334"/>
              <a:gd name="connsiteY2" fmla="*/ 1 h 6858001"/>
              <a:gd name="connsiteX3" fmla="*/ 14952334 w 14952334"/>
              <a:gd name="connsiteY3" fmla="*/ 6858001 h 6858001"/>
              <a:gd name="connsiteX4" fmla="*/ 5071246 w 14952334"/>
              <a:gd name="connsiteY4" fmla="*/ 6858001 h 6858001"/>
              <a:gd name="connsiteX5" fmla="*/ 5071246 w 14952334"/>
              <a:gd name="connsiteY5" fmla="*/ 6858001 h 6858001"/>
              <a:gd name="connsiteX6" fmla="*/ 45454 w 14952334"/>
              <a:gd name="connsiteY6" fmla="*/ 6858001 h 6858001"/>
              <a:gd name="connsiteX7" fmla="*/ 145839 w 14952334"/>
              <a:gd name="connsiteY7" fmla="*/ 6793594 h 6858001"/>
              <a:gd name="connsiteX8" fmla="*/ 1201131 w 14952334"/>
              <a:gd name="connsiteY8" fmla="*/ 5908009 h 6858001"/>
              <a:gd name="connsiteX9" fmla="*/ 0 w 14952334"/>
              <a:gd name="connsiteY9" fmla="*/ 3355337 h 6858001"/>
              <a:gd name="connsiteX10" fmla="*/ 2320236 w 14952334"/>
              <a:gd name="connsiteY10" fmla="*/ 1385012 h 6858001"/>
              <a:gd name="connsiteX11" fmla="*/ 1589716 w 14952334"/>
              <a:gd name="connsiteY11" fmla="*/ 27773 h 6858001"/>
              <a:gd name="connsiteX12" fmla="*/ 1684422 w 14952334"/>
              <a:gd name="connsiteY1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52334" h="6858001">
                <a:moveTo>
                  <a:pt x="5071246" y="0"/>
                </a:moveTo>
                <a:lnTo>
                  <a:pt x="5071246" y="1"/>
                </a:lnTo>
                <a:lnTo>
                  <a:pt x="14952334" y="1"/>
                </a:lnTo>
                <a:lnTo>
                  <a:pt x="14952334" y="6858001"/>
                </a:lnTo>
                <a:lnTo>
                  <a:pt x="5071246" y="6858001"/>
                </a:lnTo>
                <a:lnTo>
                  <a:pt x="5071246" y="6858001"/>
                </a:lnTo>
                <a:lnTo>
                  <a:pt x="45454" y="6858001"/>
                </a:lnTo>
                <a:lnTo>
                  <a:pt x="145839" y="6793594"/>
                </a:lnTo>
                <a:cubicBezTo>
                  <a:pt x="550935" y="6538087"/>
                  <a:pt x="930605" y="6304904"/>
                  <a:pt x="1201131" y="5908009"/>
                </a:cubicBezTo>
                <a:cubicBezTo>
                  <a:pt x="1342621" y="4832752"/>
                  <a:pt x="36313" y="4214695"/>
                  <a:pt x="0" y="3355337"/>
                </a:cubicBezTo>
                <a:cubicBezTo>
                  <a:pt x="172278" y="2406461"/>
                  <a:pt x="2046358" y="2041788"/>
                  <a:pt x="2320236" y="1385012"/>
                </a:cubicBezTo>
                <a:cubicBezTo>
                  <a:pt x="2385763" y="797133"/>
                  <a:pt x="1790889" y="463252"/>
                  <a:pt x="1589716" y="27773"/>
                </a:cubicBezTo>
                <a:lnTo>
                  <a:pt x="1684422" y="1"/>
                </a:lnTo>
                <a:close/>
              </a:path>
            </a:pathLst>
          </a:custGeom>
          <a:solidFill>
            <a:schemeClr val="accent4">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43" name="Oval 42">
            <a:extLst>
              <a:ext uri="{FF2B5EF4-FFF2-40B4-BE49-F238E27FC236}">
                <a16:creationId xmlns:a16="http://schemas.microsoft.com/office/drawing/2014/main" id="{3BAF2086-C512-9A09-729E-C90ED82F099B}"/>
              </a:ext>
            </a:extLst>
          </p:cNvPr>
          <p:cNvSpPr/>
          <p:nvPr/>
        </p:nvSpPr>
        <p:spPr>
          <a:xfrm>
            <a:off x="12672759" y="116632"/>
            <a:ext cx="408017" cy="40801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64ED8089-EFCB-1D43-1335-33978EE20AEB}"/>
              </a:ext>
            </a:extLst>
          </p:cNvPr>
          <p:cNvSpPr txBox="1"/>
          <p:nvPr/>
        </p:nvSpPr>
        <p:spPr>
          <a:xfrm>
            <a:off x="1595446" y="2335733"/>
            <a:ext cx="9621717" cy="1446550"/>
          </a:xfrm>
          <a:prstGeom prst="rect">
            <a:avLst/>
          </a:prstGeom>
          <a:noFill/>
        </p:spPr>
        <p:txBody>
          <a:bodyPr wrap="square" rtlCol="0">
            <a:spAutoFit/>
          </a:bodyPr>
          <a:lstStyle/>
          <a:p>
            <a:pPr algn="ctr"/>
            <a:r>
              <a:rPr lang="en-US" sz="4400" dirty="0">
                <a:solidFill>
                  <a:schemeClr val="tx1">
                    <a:lumMod val="95000"/>
                    <a:lumOff val="5000"/>
                  </a:schemeClr>
                </a:solidFill>
                <a:latin typeface="Paytone One" pitchFamily="2" charset="77"/>
              </a:rPr>
              <a:t>ĐỀ TÀI: PHÁT TRIỂN TRANG THƯƠNG MẠI ĐIỆN TỬ</a:t>
            </a:r>
            <a:endParaRPr lang="en-VN" sz="4400" dirty="0">
              <a:solidFill>
                <a:schemeClr val="tx1">
                  <a:lumMod val="95000"/>
                  <a:lumOff val="5000"/>
                </a:schemeClr>
              </a:solidFill>
              <a:latin typeface="Paytone One" pitchFamily="2" charset="77"/>
            </a:endParaRPr>
          </a:p>
        </p:txBody>
      </p:sp>
      <p:grpSp>
        <p:nvGrpSpPr>
          <p:cNvPr id="3" name="!!Group 18ÊFÈGẺVGR">
            <a:extLst>
              <a:ext uri="{FF2B5EF4-FFF2-40B4-BE49-F238E27FC236}">
                <a16:creationId xmlns:a16="http://schemas.microsoft.com/office/drawing/2014/main" id="{EBB8EEF0-0DA7-7149-C809-9DB6B0D0572F}"/>
              </a:ext>
            </a:extLst>
          </p:cNvPr>
          <p:cNvGrpSpPr/>
          <p:nvPr/>
        </p:nvGrpSpPr>
        <p:grpSpPr>
          <a:xfrm>
            <a:off x="8688288" y="5661247"/>
            <a:ext cx="3168343" cy="1029177"/>
            <a:chOff x="308224" y="2831824"/>
            <a:chExt cx="5140889" cy="912297"/>
          </a:xfrm>
        </p:grpSpPr>
        <p:sp>
          <p:nvSpPr>
            <p:cNvPr id="11" name="Rounded Rectangle 8">
              <a:extLst>
                <a:ext uri="{FF2B5EF4-FFF2-40B4-BE49-F238E27FC236}">
                  <a16:creationId xmlns:a16="http://schemas.microsoft.com/office/drawing/2014/main" id="{81677DE9-1382-95BF-D6AB-EFDF859F9468}"/>
                </a:ext>
              </a:extLst>
            </p:cNvPr>
            <p:cNvSpPr/>
            <p:nvPr/>
          </p:nvSpPr>
          <p:spPr>
            <a:xfrm>
              <a:off x="308224" y="2831824"/>
              <a:ext cx="5140889" cy="912297"/>
            </a:xfrm>
            <a:prstGeom prst="roundRect">
              <a:avLst>
                <a:gd name="adj" fmla="val 28413"/>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accent6">
                    <a:lumMod val="50000"/>
                  </a:schemeClr>
                </a:solidFill>
              </a:endParaRPr>
            </a:p>
          </p:txBody>
        </p:sp>
        <p:sp>
          <p:nvSpPr>
            <p:cNvPr id="12" name="!!TextBox 1">
              <a:extLst>
                <a:ext uri="{FF2B5EF4-FFF2-40B4-BE49-F238E27FC236}">
                  <a16:creationId xmlns:a16="http://schemas.microsoft.com/office/drawing/2014/main" id="{9356663E-4883-85C5-CCFC-02697AA5746A}"/>
                </a:ext>
              </a:extLst>
            </p:cNvPr>
            <p:cNvSpPr txBox="1"/>
            <p:nvPr/>
          </p:nvSpPr>
          <p:spPr>
            <a:xfrm>
              <a:off x="451387" y="2933155"/>
              <a:ext cx="4997726" cy="393999"/>
            </a:xfrm>
            <a:prstGeom prst="rect">
              <a:avLst/>
            </a:prstGeom>
            <a:noFill/>
          </p:spPr>
          <p:txBody>
            <a:bodyPr wrap="square" rtlCol="0">
              <a:spAutoFit/>
            </a:bodyPr>
            <a:lstStyle/>
            <a:p>
              <a:r>
                <a:rPr lang="en-US" sz="2400" dirty="0">
                  <a:solidFill>
                    <a:schemeClr val="accent6">
                      <a:lumMod val="50000"/>
                    </a:schemeClr>
                  </a:solidFill>
                  <a:latin typeface="Paytone One" pitchFamily="2" charset="77"/>
                </a:rPr>
                <a:t>Ngô Thành Đạt</a:t>
              </a:r>
              <a:endParaRPr lang="en-VN" sz="2400" dirty="0">
                <a:solidFill>
                  <a:schemeClr val="accent6">
                    <a:lumMod val="50000"/>
                  </a:schemeClr>
                </a:solidFill>
                <a:latin typeface="Paytone One" pitchFamily="2" charset="77"/>
              </a:endParaRPr>
            </a:p>
          </p:txBody>
        </p:sp>
        <p:sp>
          <p:nvSpPr>
            <p:cNvPr id="13" name="!!TextBox 1">
              <a:extLst>
                <a:ext uri="{FF2B5EF4-FFF2-40B4-BE49-F238E27FC236}">
                  <a16:creationId xmlns:a16="http://schemas.microsoft.com/office/drawing/2014/main" id="{53255B44-B2C2-A62B-03F2-9B36F0D7EE55}"/>
                </a:ext>
              </a:extLst>
            </p:cNvPr>
            <p:cNvSpPr txBox="1"/>
            <p:nvPr/>
          </p:nvSpPr>
          <p:spPr>
            <a:xfrm>
              <a:off x="484565" y="3327912"/>
              <a:ext cx="4121537" cy="288932"/>
            </a:xfrm>
            <a:prstGeom prst="rect">
              <a:avLst/>
            </a:prstGeom>
            <a:noFill/>
          </p:spPr>
          <p:txBody>
            <a:bodyPr wrap="square" rtlCol="0">
              <a:spAutoFit/>
            </a:bodyPr>
            <a:lstStyle/>
            <a:p>
              <a:r>
                <a:rPr lang="en-US" sz="1600" dirty="0">
                  <a:solidFill>
                    <a:schemeClr val="accent6">
                      <a:lumMod val="50000"/>
                    </a:schemeClr>
                  </a:solidFill>
                  <a:latin typeface="Paytone One" pitchFamily="2" charset="77"/>
                </a:rPr>
                <a:t>MSSV: 22103015</a:t>
              </a:r>
              <a:endParaRPr lang="en-VN" sz="1600" dirty="0">
                <a:solidFill>
                  <a:schemeClr val="accent6">
                    <a:lumMod val="50000"/>
                  </a:schemeClr>
                </a:solidFill>
                <a:latin typeface="Paytone One" pitchFamily="2" charset="77"/>
              </a:endParaRPr>
            </a:p>
          </p:txBody>
        </p:sp>
      </p:grpSp>
      <p:grpSp>
        <p:nvGrpSpPr>
          <p:cNvPr id="16" name="Google Shape;209;p31">
            <a:extLst>
              <a:ext uri="{FF2B5EF4-FFF2-40B4-BE49-F238E27FC236}">
                <a16:creationId xmlns:a16="http://schemas.microsoft.com/office/drawing/2014/main" id="{F9EA8EB3-E75A-A336-A221-87773F6E0224}"/>
              </a:ext>
            </a:extLst>
          </p:cNvPr>
          <p:cNvGrpSpPr/>
          <p:nvPr/>
        </p:nvGrpSpPr>
        <p:grpSpPr>
          <a:xfrm>
            <a:off x="335369" y="3346463"/>
            <a:ext cx="2825901" cy="3326629"/>
            <a:chOff x="5216629" y="1454784"/>
            <a:chExt cx="3261589" cy="3948432"/>
          </a:xfrm>
        </p:grpSpPr>
        <p:sp>
          <p:nvSpPr>
            <p:cNvPr id="20" name="Google Shape;210;p31">
              <a:extLst>
                <a:ext uri="{FF2B5EF4-FFF2-40B4-BE49-F238E27FC236}">
                  <a16:creationId xmlns:a16="http://schemas.microsoft.com/office/drawing/2014/main" id="{F03C04BB-673B-38A4-C691-E2BF6C347268}"/>
                </a:ext>
              </a:extLst>
            </p:cNvPr>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121900" tIns="121900" rIns="121900" bIns="121900" anchor="ctr" anchorCtr="0">
              <a:noAutofit/>
            </a:bodyPr>
            <a:lstStyle/>
            <a:p>
              <a:endParaRPr sz="2400"/>
            </a:p>
          </p:txBody>
        </p:sp>
        <p:sp>
          <p:nvSpPr>
            <p:cNvPr id="21" name="Google Shape;211;p31">
              <a:extLst>
                <a:ext uri="{FF2B5EF4-FFF2-40B4-BE49-F238E27FC236}">
                  <a16:creationId xmlns:a16="http://schemas.microsoft.com/office/drawing/2014/main" id="{A4EFB092-1E7D-3540-958F-60C4FCF3FA4F}"/>
                </a:ext>
              </a:extLst>
            </p:cNvPr>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rgbClr val="FFFFFF"/>
                </a:gs>
                <a:gs pos="100000">
                  <a:srgbClr val="ECECEC"/>
                </a:gs>
              </a:gsLst>
              <a:lin ang="2698631" scaled="0"/>
            </a:gradFill>
            <a:ln>
              <a:noFill/>
            </a:ln>
            <a:effectLst>
              <a:outerShdw blurRad="85725" dist="95250" dir="2820000" algn="bl" rotWithShape="0">
                <a:srgbClr val="CCCCCC">
                  <a:alpha val="50000"/>
                </a:srgbClr>
              </a:outerShdw>
            </a:effectLst>
          </p:spPr>
          <p:txBody>
            <a:bodyPr spcFirstLastPara="1" wrap="square" lIns="121900" tIns="121900" rIns="121900" bIns="121900" anchor="ctr" anchorCtr="0">
              <a:noAutofit/>
            </a:bodyPr>
            <a:lstStyle/>
            <a:p>
              <a:endParaRPr sz="2400" dirty="0"/>
            </a:p>
          </p:txBody>
        </p:sp>
        <p:sp>
          <p:nvSpPr>
            <p:cNvPr id="22" name="Google Shape;212;p31">
              <a:extLst>
                <a:ext uri="{FF2B5EF4-FFF2-40B4-BE49-F238E27FC236}">
                  <a16:creationId xmlns:a16="http://schemas.microsoft.com/office/drawing/2014/main" id="{A843DD2E-6F82-C4E8-233B-390578CA9060}"/>
                </a:ext>
              </a:extLst>
            </p:cNvPr>
            <p:cNvSpPr/>
            <p:nvPr/>
          </p:nvSpPr>
          <p:spPr>
            <a:xfrm>
              <a:off x="5665463" y="1454784"/>
              <a:ext cx="2222381" cy="3948432"/>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3" name="Google Shape;213;p31">
              <a:extLst>
                <a:ext uri="{FF2B5EF4-FFF2-40B4-BE49-F238E27FC236}">
                  <a16:creationId xmlns:a16="http://schemas.microsoft.com/office/drawing/2014/main" id="{5E443C35-A4FF-FC43-17C1-AB7F0F087F7B}"/>
                </a:ext>
              </a:extLst>
            </p:cNvPr>
            <p:cNvSpPr/>
            <p:nvPr/>
          </p:nvSpPr>
          <p:spPr>
            <a:xfrm>
              <a:off x="6111671" y="2953418"/>
              <a:ext cx="612767" cy="709583"/>
            </a:xfrm>
            <a:custGeom>
              <a:avLst/>
              <a:gdLst/>
              <a:ahLst/>
              <a:cxnLst/>
              <a:rect l="l" t="t" r="r" b="b"/>
              <a:pathLst>
                <a:path w="17114" h="19818" fill="none" extrusionOk="0">
                  <a:moveTo>
                    <a:pt x="8602" y="16839"/>
                  </a:moveTo>
                  <a:cubicBezTo>
                    <a:pt x="11794" y="16839"/>
                    <a:pt x="13800" y="14864"/>
                    <a:pt x="13800" y="11520"/>
                  </a:cubicBezTo>
                  <a:lnTo>
                    <a:pt x="13800" y="0"/>
                  </a:lnTo>
                  <a:lnTo>
                    <a:pt x="17113" y="0"/>
                  </a:lnTo>
                  <a:lnTo>
                    <a:pt x="17113" y="11520"/>
                  </a:lnTo>
                  <a:cubicBezTo>
                    <a:pt x="17113" y="16687"/>
                    <a:pt x="13891" y="19818"/>
                    <a:pt x="8572" y="19818"/>
                  </a:cubicBezTo>
                  <a:cubicBezTo>
                    <a:pt x="3253" y="19818"/>
                    <a:pt x="0" y="16687"/>
                    <a:pt x="0" y="11520"/>
                  </a:cubicBezTo>
                  <a:lnTo>
                    <a:pt x="0" y="0"/>
                  </a:lnTo>
                  <a:lnTo>
                    <a:pt x="3313" y="0"/>
                  </a:lnTo>
                  <a:lnTo>
                    <a:pt x="3313" y="11520"/>
                  </a:lnTo>
                  <a:cubicBezTo>
                    <a:pt x="3313" y="14833"/>
                    <a:pt x="5350" y="16839"/>
                    <a:pt x="8602" y="16839"/>
                  </a:cubicBez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214;p31">
              <a:extLst>
                <a:ext uri="{FF2B5EF4-FFF2-40B4-BE49-F238E27FC236}">
                  <a16:creationId xmlns:a16="http://schemas.microsoft.com/office/drawing/2014/main" id="{8805B3DA-21D1-B11B-D092-AD38F1BCDD6B}"/>
                </a:ext>
              </a:extLst>
            </p:cNvPr>
            <p:cNvSpPr/>
            <p:nvPr/>
          </p:nvSpPr>
          <p:spPr>
            <a:xfrm>
              <a:off x="6791867" y="2953418"/>
              <a:ext cx="660638" cy="705251"/>
            </a:xfrm>
            <a:custGeom>
              <a:avLst/>
              <a:gdLst/>
              <a:ahLst/>
              <a:cxnLst/>
              <a:rect l="l" t="t" r="r" b="b"/>
              <a:pathLst>
                <a:path w="18451" h="19697" fill="none" extrusionOk="0">
                  <a:moveTo>
                    <a:pt x="4347" y="0"/>
                  </a:moveTo>
                  <a:lnTo>
                    <a:pt x="9150" y="6839"/>
                  </a:lnTo>
                  <a:lnTo>
                    <a:pt x="14013" y="0"/>
                  </a:lnTo>
                  <a:lnTo>
                    <a:pt x="17873" y="0"/>
                  </a:lnTo>
                  <a:lnTo>
                    <a:pt x="11277" y="9453"/>
                  </a:lnTo>
                  <a:lnTo>
                    <a:pt x="18451" y="19696"/>
                  </a:lnTo>
                  <a:lnTo>
                    <a:pt x="14469" y="19696"/>
                  </a:lnTo>
                  <a:lnTo>
                    <a:pt x="9150" y="12249"/>
                  </a:lnTo>
                  <a:lnTo>
                    <a:pt x="3861" y="19696"/>
                  </a:lnTo>
                  <a:lnTo>
                    <a:pt x="1" y="19696"/>
                  </a:lnTo>
                  <a:lnTo>
                    <a:pt x="7174" y="9605"/>
                  </a:lnTo>
                  <a:lnTo>
                    <a:pt x="487" y="0"/>
                  </a:ln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215;p31">
              <a:extLst>
                <a:ext uri="{FF2B5EF4-FFF2-40B4-BE49-F238E27FC236}">
                  <a16:creationId xmlns:a16="http://schemas.microsoft.com/office/drawing/2014/main" id="{371307BF-DB56-1B1E-D6C3-AC852C733C94}"/>
                </a:ext>
              </a:extLst>
            </p:cNvPr>
            <p:cNvSpPr/>
            <p:nvPr/>
          </p:nvSpPr>
          <p:spPr>
            <a:xfrm>
              <a:off x="5765575" y="1550563"/>
              <a:ext cx="2022123" cy="3743807"/>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rgbClr val="B24E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216;p31">
              <a:extLst>
                <a:ext uri="{FF2B5EF4-FFF2-40B4-BE49-F238E27FC236}">
                  <a16:creationId xmlns:a16="http://schemas.microsoft.com/office/drawing/2014/main" id="{11C49656-F72B-3430-1283-14CF357553BE}"/>
                </a:ext>
              </a:extLst>
            </p:cNvPr>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27" name="Google Shape;217;p31">
              <a:extLst>
                <a:ext uri="{FF2B5EF4-FFF2-40B4-BE49-F238E27FC236}">
                  <a16:creationId xmlns:a16="http://schemas.microsoft.com/office/drawing/2014/main" id="{29CF990E-BC3C-A691-45FE-48EBE8EC401F}"/>
                </a:ext>
              </a:extLst>
            </p:cNvPr>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28" name="Google Shape;218;p31">
              <a:extLst>
                <a:ext uri="{FF2B5EF4-FFF2-40B4-BE49-F238E27FC236}">
                  <a16:creationId xmlns:a16="http://schemas.microsoft.com/office/drawing/2014/main" id="{B1F067FB-1E9A-D5ED-9D38-A9CFB8460247}"/>
                </a:ext>
              </a:extLst>
            </p:cNvPr>
            <p:cNvSpPr/>
            <p:nvPr/>
          </p:nvSpPr>
          <p:spPr>
            <a:xfrm>
              <a:off x="5985420" y="1811764"/>
              <a:ext cx="118658" cy="111031"/>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219;p31">
              <a:extLst>
                <a:ext uri="{FF2B5EF4-FFF2-40B4-BE49-F238E27FC236}">
                  <a16:creationId xmlns:a16="http://schemas.microsoft.com/office/drawing/2014/main" id="{A9BF9149-7B8B-C162-EDBE-D89915A87BEF}"/>
                </a:ext>
              </a:extLst>
            </p:cNvPr>
            <p:cNvSpPr/>
            <p:nvPr/>
          </p:nvSpPr>
          <p:spPr>
            <a:xfrm>
              <a:off x="6044177" y="1776925"/>
              <a:ext cx="36" cy="71861"/>
            </a:xfrm>
            <a:custGeom>
              <a:avLst/>
              <a:gdLst/>
              <a:ahLst/>
              <a:cxnLst/>
              <a:rect l="l" t="t" r="r" b="b"/>
              <a:pathLst>
                <a:path w="1" h="2007" fill="none" extrusionOk="0">
                  <a:moveTo>
                    <a:pt x="1" y="2007"/>
                  </a:moveTo>
                  <a:lnTo>
                    <a:pt x="1" y="0"/>
                  </a:lnTo>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220;p31">
              <a:extLst>
                <a:ext uri="{FF2B5EF4-FFF2-40B4-BE49-F238E27FC236}">
                  <a16:creationId xmlns:a16="http://schemas.microsoft.com/office/drawing/2014/main" id="{D5EDC034-A9E7-F5AA-E11F-B237E8642817}"/>
                </a:ext>
              </a:extLst>
            </p:cNvPr>
            <p:cNvSpPr/>
            <p:nvPr/>
          </p:nvSpPr>
          <p:spPr>
            <a:xfrm>
              <a:off x="7604918" y="1878384"/>
              <a:ext cx="873300" cy="8733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dirty="0"/>
            </a:p>
          </p:txBody>
        </p:sp>
        <p:sp>
          <p:nvSpPr>
            <p:cNvPr id="31" name="Google Shape;221;p31">
              <a:extLst>
                <a:ext uri="{FF2B5EF4-FFF2-40B4-BE49-F238E27FC236}">
                  <a16:creationId xmlns:a16="http://schemas.microsoft.com/office/drawing/2014/main" id="{298D4F76-1BDE-EC86-D018-AA6E5E895B31}"/>
                </a:ext>
              </a:extLst>
            </p:cNvPr>
            <p:cNvSpPr/>
            <p:nvPr/>
          </p:nvSpPr>
          <p:spPr>
            <a:xfrm>
              <a:off x="5216629" y="4186232"/>
              <a:ext cx="873300" cy="8733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grpSp>
          <p:nvGrpSpPr>
            <p:cNvPr id="32" name="Google Shape;222;p31">
              <a:extLst>
                <a:ext uri="{FF2B5EF4-FFF2-40B4-BE49-F238E27FC236}">
                  <a16:creationId xmlns:a16="http://schemas.microsoft.com/office/drawing/2014/main" id="{EF8E3E79-5167-74AA-72E6-268616218D4F}"/>
                </a:ext>
              </a:extLst>
            </p:cNvPr>
            <p:cNvGrpSpPr/>
            <p:nvPr/>
          </p:nvGrpSpPr>
          <p:grpSpPr>
            <a:xfrm>
              <a:off x="7769832" y="2041875"/>
              <a:ext cx="543445" cy="546310"/>
              <a:chOff x="6069423" y="2891892"/>
              <a:chExt cx="362321" cy="364231"/>
            </a:xfrm>
          </p:grpSpPr>
          <p:sp>
            <p:nvSpPr>
              <p:cNvPr id="44" name="Google Shape;223;p31">
                <a:extLst>
                  <a:ext uri="{FF2B5EF4-FFF2-40B4-BE49-F238E27FC236}">
                    <a16:creationId xmlns:a16="http://schemas.microsoft.com/office/drawing/2014/main" id="{219FD775-0A0B-83D5-33D7-427054FE2A5D}"/>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 name="Google Shape;224;p31">
                <a:extLst>
                  <a:ext uri="{FF2B5EF4-FFF2-40B4-BE49-F238E27FC236}">
                    <a16:creationId xmlns:a16="http://schemas.microsoft.com/office/drawing/2014/main" id="{06A4AD8B-6EE1-A856-19C4-36820FC358BA}"/>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6" name="Google Shape;225;p31">
                <a:extLst>
                  <a:ext uri="{FF2B5EF4-FFF2-40B4-BE49-F238E27FC236}">
                    <a16:creationId xmlns:a16="http://schemas.microsoft.com/office/drawing/2014/main" id="{6F20D787-6743-FAC1-50CA-3C860CA78F64}"/>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7" name="Google Shape;226;p31">
                <a:extLst>
                  <a:ext uri="{FF2B5EF4-FFF2-40B4-BE49-F238E27FC236}">
                    <a16:creationId xmlns:a16="http://schemas.microsoft.com/office/drawing/2014/main" id="{14914E71-11C0-0D3E-B53E-E5ADC2B3E6A4}"/>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8" name="Google Shape;227;p31">
                <a:extLst>
                  <a:ext uri="{FF2B5EF4-FFF2-40B4-BE49-F238E27FC236}">
                    <a16:creationId xmlns:a16="http://schemas.microsoft.com/office/drawing/2014/main" id="{74285579-C0F9-7080-047F-D34BCE874D56}"/>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9" name="Google Shape;228;p31">
                <a:extLst>
                  <a:ext uri="{FF2B5EF4-FFF2-40B4-BE49-F238E27FC236}">
                    <a16:creationId xmlns:a16="http://schemas.microsoft.com/office/drawing/2014/main" id="{47224886-0516-E7E5-A853-FA1C3E344EE9}"/>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33" name="Google Shape;229;p31">
              <a:extLst>
                <a:ext uri="{FF2B5EF4-FFF2-40B4-BE49-F238E27FC236}">
                  <a16:creationId xmlns:a16="http://schemas.microsoft.com/office/drawing/2014/main" id="{EC48E445-2AB0-FBAD-DB15-2F18036BFAC3}"/>
                </a:ext>
              </a:extLst>
            </p:cNvPr>
            <p:cNvSpPr/>
            <p:nvPr/>
          </p:nvSpPr>
          <p:spPr>
            <a:xfrm>
              <a:off x="7334911" y="4549376"/>
              <a:ext cx="258000" cy="258000"/>
            </a:xfrm>
            <a:prstGeom prst="roundRect">
              <a:avLst>
                <a:gd name="adj" fmla="val 16667"/>
              </a:avLst>
            </a:prstGeom>
            <a:solidFill>
              <a:srgbClr val="B24EBE"/>
            </a:soli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cxnSp>
          <p:nvCxnSpPr>
            <p:cNvPr id="34" name="Google Shape;230;p31">
              <a:extLst>
                <a:ext uri="{FF2B5EF4-FFF2-40B4-BE49-F238E27FC236}">
                  <a16:creationId xmlns:a16="http://schemas.microsoft.com/office/drawing/2014/main" id="{BF21745F-59DA-2372-47A6-77F01DBB25A3}"/>
                </a:ext>
              </a:extLst>
            </p:cNvPr>
            <p:cNvCxnSpPr>
              <a:stCxn id="30" idx="2"/>
              <a:endCxn id="33" idx="3"/>
            </p:cNvCxnSpPr>
            <p:nvPr/>
          </p:nvCxnSpPr>
          <p:spPr>
            <a:xfrm rot="5400000">
              <a:off x="6853868" y="3490584"/>
              <a:ext cx="1926600" cy="448800"/>
            </a:xfrm>
            <a:prstGeom prst="bentConnector2">
              <a:avLst/>
            </a:prstGeom>
            <a:noFill/>
            <a:ln w="9525" cap="flat" cmpd="sng">
              <a:solidFill>
                <a:srgbClr val="5C3DA4"/>
              </a:solidFill>
              <a:prstDash val="dash"/>
              <a:round/>
              <a:headEnd type="diamond" w="med" len="med"/>
              <a:tailEnd type="diamond" w="med" len="med"/>
            </a:ln>
          </p:spPr>
        </p:cxnSp>
        <p:grpSp>
          <p:nvGrpSpPr>
            <p:cNvPr id="35" name="Google Shape;231;p31">
              <a:extLst>
                <a:ext uri="{FF2B5EF4-FFF2-40B4-BE49-F238E27FC236}">
                  <a16:creationId xmlns:a16="http://schemas.microsoft.com/office/drawing/2014/main" id="{0DFC40E3-14A2-B6CB-62DB-021180780C78}"/>
                </a:ext>
              </a:extLst>
            </p:cNvPr>
            <p:cNvGrpSpPr/>
            <p:nvPr/>
          </p:nvGrpSpPr>
          <p:grpSpPr>
            <a:xfrm>
              <a:off x="5381573" y="4368601"/>
              <a:ext cx="543451" cy="508547"/>
              <a:chOff x="2766264" y="3394042"/>
              <a:chExt cx="294873" cy="275934"/>
            </a:xfrm>
          </p:grpSpPr>
          <p:sp>
            <p:nvSpPr>
              <p:cNvPr id="37" name="Google Shape;232;p31">
                <a:extLst>
                  <a:ext uri="{FF2B5EF4-FFF2-40B4-BE49-F238E27FC236}">
                    <a16:creationId xmlns:a16="http://schemas.microsoft.com/office/drawing/2014/main" id="{8F4182C6-860F-F8F1-90A6-136F4857F056}"/>
                  </a:ext>
                </a:extLst>
              </p:cNvPr>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0" name="Google Shape;233;p31">
                <a:extLst>
                  <a:ext uri="{FF2B5EF4-FFF2-40B4-BE49-F238E27FC236}">
                    <a16:creationId xmlns:a16="http://schemas.microsoft.com/office/drawing/2014/main" id="{A8551974-CF73-A5DA-95EF-ABC9186C8C8F}"/>
                  </a:ext>
                </a:extLst>
              </p:cNvPr>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1" name="Google Shape;234;p31">
                <a:extLst>
                  <a:ext uri="{FF2B5EF4-FFF2-40B4-BE49-F238E27FC236}">
                    <a16:creationId xmlns:a16="http://schemas.microsoft.com/office/drawing/2014/main" id="{90F3F084-2DBC-EC64-4D06-BDE4FCE153CE}"/>
                  </a:ext>
                </a:extLst>
              </p:cNvPr>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2" name="Google Shape;235;p31">
                <a:extLst>
                  <a:ext uri="{FF2B5EF4-FFF2-40B4-BE49-F238E27FC236}">
                    <a16:creationId xmlns:a16="http://schemas.microsoft.com/office/drawing/2014/main" id="{C1F44BDE-B778-64E2-796C-1A7F88C583EC}"/>
                  </a:ext>
                </a:extLst>
              </p:cNvPr>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pic>
        <p:nvPicPr>
          <p:cNvPr id="1026" name="Picture 2">
            <a:extLst>
              <a:ext uri="{FF2B5EF4-FFF2-40B4-BE49-F238E27FC236}">
                <a16:creationId xmlns:a16="http://schemas.microsoft.com/office/drawing/2014/main" id="{3D184D05-9EAE-1360-0467-81D0B5276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6963" y="3263111"/>
            <a:ext cx="2404212" cy="2404212"/>
          </a:xfrm>
          <a:prstGeom prst="rect">
            <a:avLst/>
          </a:prstGeom>
          <a:noFill/>
          <a:extLst>
            <a:ext uri="{909E8E84-426E-40DD-AFC4-6F175D3DCCD1}">
              <a14:hiddenFill xmlns:a14="http://schemas.microsoft.com/office/drawing/2010/main">
                <a:solidFill>
                  <a:srgbClr val="FFFFFF"/>
                </a:solidFill>
              </a14:hiddenFill>
            </a:ext>
          </a:extLst>
        </p:spPr>
      </p:pic>
      <p:sp>
        <p:nvSpPr>
          <p:cNvPr id="50" name="Google Shape;273;p33">
            <a:extLst>
              <a:ext uri="{FF2B5EF4-FFF2-40B4-BE49-F238E27FC236}">
                <a16:creationId xmlns:a16="http://schemas.microsoft.com/office/drawing/2014/main" id="{F5CB3B94-B6B5-32C7-7388-FC67106D6D79}"/>
              </a:ext>
            </a:extLst>
          </p:cNvPr>
          <p:cNvSpPr/>
          <p:nvPr/>
        </p:nvSpPr>
        <p:spPr>
          <a:xfrm>
            <a:off x="13274600" y="574345"/>
            <a:ext cx="758400" cy="7584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dirty="0"/>
          </a:p>
        </p:txBody>
      </p:sp>
      <p:sp>
        <p:nvSpPr>
          <p:cNvPr id="51" name="Google Shape;264;p33">
            <a:extLst>
              <a:ext uri="{FF2B5EF4-FFF2-40B4-BE49-F238E27FC236}">
                <a16:creationId xmlns:a16="http://schemas.microsoft.com/office/drawing/2014/main" id="{1A959D86-AC2E-D3DD-43DC-6185150C9068}"/>
              </a:ext>
            </a:extLst>
          </p:cNvPr>
          <p:cNvSpPr txBox="1">
            <a:spLocks/>
          </p:cNvSpPr>
          <p:nvPr/>
        </p:nvSpPr>
        <p:spPr>
          <a:xfrm>
            <a:off x="-1932816" y="-1307796"/>
            <a:ext cx="3437200" cy="82800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rPr>
              <a:t>Nội Dung </a:t>
            </a:r>
            <a:endParaRPr lang="en-US" b="1" dirty="0">
              <a:solidFill>
                <a:srgbClr val="0070C0"/>
              </a:solidFill>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53" name="Google Shape;272;p33">
            <a:extLst>
              <a:ext uri="{FF2B5EF4-FFF2-40B4-BE49-F238E27FC236}">
                <a16:creationId xmlns:a16="http://schemas.microsoft.com/office/drawing/2014/main" id="{D7A73974-443F-9D0C-FE38-CE1FCD7B7B3B}"/>
              </a:ext>
            </a:extLst>
          </p:cNvPr>
          <p:cNvCxnSpPr>
            <a:cxnSpLocks/>
          </p:cNvCxnSpPr>
          <p:nvPr/>
        </p:nvCxnSpPr>
        <p:spPr>
          <a:xfrm>
            <a:off x="787362" y="7746017"/>
            <a:ext cx="7250733" cy="34606"/>
          </a:xfrm>
          <a:prstGeom prst="bentConnector3">
            <a:avLst>
              <a:gd name="adj1" fmla="val 50000"/>
            </a:avLst>
          </a:prstGeom>
          <a:noFill/>
          <a:ln w="9525" cap="flat" cmpd="sng">
            <a:solidFill>
              <a:srgbClr val="5C3DA4"/>
            </a:solidFill>
            <a:prstDash val="dash"/>
            <a:round/>
            <a:headEnd type="diamond" w="med" len="med"/>
            <a:tailEnd type="diamond" w="med" len="med"/>
          </a:ln>
        </p:spPr>
      </p:cxnSp>
    </p:spTree>
    <p:extLst>
      <p:ext uri="{BB962C8B-B14F-4D97-AF65-F5344CB8AC3E}">
        <p14:creationId xmlns:p14="http://schemas.microsoft.com/office/powerpoint/2010/main" val="136558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Shape 255"/>
        <p:cNvGrpSpPr/>
        <p:nvPr/>
      </p:nvGrpSpPr>
      <p:grpSpPr>
        <a:xfrm>
          <a:off x="0" y="0"/>
          <a:ext cx="0" cy="0"/>
          <a:chOff x="0" y="0"/>
          <a:chExt cx="0" cy="0"/>
        </a:xfrm>
      </p:grpSpPr>
      <p:pic>
        <p:nvPicPr>
          <p:cNvPr id="22" name="Google Shape;286;p34">
            <a:extLst>
              <a:ext uri="{FF2B5EF4-FFF2-40B4-BE49-F238E27FC236}">
                <a16:creationId xmlns:a16="http://schemas.microsoft.com/office/drawing/2014/main" id="{96695B54-6A40-6F96-17E5-2FFBE9E9F0D5}"/>
              </a:ext>
            </a:extLst>
          </p:cNvPr>
          <p:cNvPicPr preferRelativeResize="0">
            <a:picLocks/>
          </p:cNvPicPr>
          <p:nvPr/>
        </p:nvPicPr>
        <p:blipFill rotWithShape="1">
          <a:blip r:embed="rId3">
            <a:alphaModFix/>
          </a:blip>
          <a:srcRect l="1754" r="16632"/>
          <a:stretch/>
        </p:blipFill>
        <p:spPr>
          <a:xfrm>
            <a:off x="12377945" y="3284984"/>
            <a:ext cx="248864" cy="698052"/>
          </a:xfrm>
          <a:prstGeom prst="roundRect">
            <a:avLst>
              <a:gd name="adj" fmla="val 7335"/>
            </a:avLst>
          </a:prstGeom>
        </p:spPr>
      </p:pic>
      <p:sp>
        <p:nvSpPr>
          <p:cNvPr id="256" name="Google Shape;256;p33"/>
          <p:cNvSpPr txBox="1">
            <a:spLocks noGrp="1"/>
          </p:cNvSpPr>
          <p:nvPr>
            <p:ph type="title"/>
          </p:nvPr>
        </p:nvSpPr>
        <p:spPr>
          <a:xfrm>
            <a:off x="590401" y="2369728"/>
            <a:ext cx="2926000" cy="527600"/>
          </a:xfrm>
          <a:prstGeom prst="rect">
            <a:avLst/>
          </a:prstGeom>
        </p:spPr>
        <p:txBody>
          <a:bodyPr spcFirstLastPara="1" vert="horz" wrap="square" lIns="121900" tIns="121900" rIns="121900" bIns="121900" rtlCol="0" anchor="b" anchorCtr="0">
            <a:noAutofit/>
          </a:bodyPr>
          <a:lstStyle/>
          <a:p>
            <a:r>
              <a:rPr lang="en" sz="2400" b="1" dirty="0"/>
              <a:t>Giới Thiệu</a:t>
            </a:r>
            <a:endParaRPr sz="2400" b="1" dirty="0"/>
          </a:p>
        </p:txBody>
      </p:sp>
      <p:sp>
        <p:nvSpPr>
          <p:cNvPr id="257" name="Google Shape;257;p33"/>
          <p:cNvSpPr txBox="1">
            <a:spLocks noGrp="1"/>
          </p:cNvSpPr>
          <p:nvPr>
            <p:ph type="subTitle" idx="1"/>
          </p:nvPr>
        </p:nvSpPr>
        <p:spPr>
          <a:xfrm>
            <a:off x="590401" y="2747524"/>
            <a:ext cx="2824459" cy="785600"/>
          </a:xfrm>
          <a:prstGeom prst="rect">
            <a:avLst/>
          </a:prstGeom>
        </p:spPr>
        <p:txBody>
          <a:bodyPr spcFirstLastPara="1" vert="horz" wrap="square" lIns="121900" tIns="121900" rIns="121900" bIns="121900" rtlCol="0" anchor="t" anchorCtr="0">
            <a:noAutofit/>
          </a:bodyPr>
          <a:lstStyle/>
          <a:p>
            <a:pPr marL="0" indent="0"/>
            <a:r>
              <a:rPr lang="en" dirty="0"/>
              <a:t>Những gì chúng tôi có thể cung cấp cho người dùng</a:t>
            </a:r>
            <a:endParaRPr dirty="0"/>
          </a:p>
        </p:txBody>
      </p:sp>
      <p:sp>
        <p:nvSpPr>
          <p:cNvPr id="258" name="Google Shape;258;p33"/>
          <p:cNvSpPr txBox="1">
            <a:spLocks noGrp="1"/>
          </p:cNvSpPr>
          <p:nvPr>
            <p:ph type="title" idx="2"/>
          </p:nvPr>
        </p:nvSpPr>
        <p:spPr>
          <a:xfrm>
            <a:off x="4655837" y="2364118"/>
            <a:ext cx="3315690" cy="527600"/>
          </a:xfrm>
          <a:prstGeom prst="rect">
            <a:avLst/>
          </a:prstGeom>
        </p:spPr>
        <p:txBody>
          <a:bodyPr spcFirstLastPara="1" vert="horz" wrap="square" lIns="121900" tIns="121900" rIns="121900" bIns="121900" rtlCol="0" anchor="b" anchorCtr="0">
            <a:noAutofit/>
          </a:bodyPr>
          <a:lstStyle/>
          <a:p>
            <a:r>
              <a:rPr lang="en" sz="2400" b="1" dirty="0"/>
              <a:t>Phân Tích Thiết Kế</a:t>
            </a:r>
            <a:endParaRPr sz="2400" b="1" dirty="0"/>
          </a:p>
        </p:txBody>
      </p:sp>
      <p:sp>
        <p:nvSpPr>
          <p:cNvPr id="259" name="Google Shape;259;p33"/>
          <p:cNvSpPr txBox="1">
            <a:spLocks noGrp="1"/>
          </p:cNvSpPr>
          <p:nvPr>
            <p:ph type="subTitle" idx="3"/>
          </p:nvPr>
        </p:nvSpPr>
        <p:spPr>
          <a:xfrm>
            <a:off x="4689442" y="2726919"/>
            <a:ext cx="2926000" cy="785600"/>
          </a:xfrm>
          <a:prstGeom prst="rect">
            <a:avLst/>
          </a:prstGeom>
        </p:spPr>
        <p:txBody>
          <a:bodyPr spcFirstLastPara="1" vert="horz" wrap="square" lIns="121900" tIns="121900" rIns="121900" bIns="121900" rtlCol="0" anchor="t" anchorCtr="0">
            <a:noAutofit/>
          </a:bodyPr>
          <a:lstStyle/>
          <a:p>
            <a:pPr marL="0" indent="0"/>
            <a:r>
              <a:rPr lang="en" dirty="0"/>
              <a:t>Đối tượng và nhu cầu của người dùng</a:t>
            </a:r>
            <a:endParaRPr dirty="0"/>
          </a:p>
        </p:txBody>
      </p:sp>
      <p:sp>
        <p:nvSpPr>
          <p:cNvPr id="260" name="Google Shape;260;p33"/>
          <p:cNvSpPr txBox="1">
            <a:spLocks noGrp="1"/>
          </p:cNvSpPr>
          <p:nvPr>
            <p:ph type="title" idx="4"/>
          </p:nvPr>
        </p:nvSpPr>
        <p:spPr>
          <a:xfrm>
            <a:off x="2062152" y="4711668"/>
            <a:ext cx="4033848" cy="527600"/>
          </a:xfrm>
          <a:prstGeom prst="rect">
            <a:avLst/>
          </a:prstGeom>
        </p:spPr>
        <p:txBody>
          <a:bodyPr spcFirstLastPara="1" vert="horz" wrap="square" lIns="121900" tIns="121900" rIns="121900" bIns="121900" rtlCol="0" anchor="b" anchorCtr="0">
            <a:noAutofit/>
          </a:bodyPr>
          <a:lstStyle/>
          <a:p>
            <a:r>
              <a:rPr lang="en" sz="2400" b="1" dirty="0"/>
              <a:t>Chức Năng Của Trang Web</a:t>
            </a:r>
            <a:endParaRPr sz="2400" b="1" dirty="0"/>
          </a:p>
        </p:txBody>
      </p:sp>
      <p:sp>
        <p:nvSpPr>
          <p:cNvPr id="261" name="Google Shape;261;p33"/>
          <p:cNvSpPr txBox="1">
            <a:spLocks noGrp="1"/>
          </p:cNvSpPr>
          <p:nvPr>
            <p:ph type="subTitle" idx="5"/>
          </p:nvPr>
        </p:nvSpPr>
        <p:spPr>
          <a:xfrm>
            <a:off x="2060223" y="5139773"/>
            <a:ext cx="3459713" cy="785600"/>
          </a:xfrm>
          <a:prstGeom prst="rect">
            <a:avLst/>
          </a:prstGeom>
        </p:spPr>
        <p:txBody>
          <a:bodyPr spcFirstLastPara="1" vert="horz" wrap="square" lIns="121900" tIns="121900" rIns="121900" bIns="121900" rtlCol="0" anchor="t" anchorCtr="0">
            <a:noAutofit/>
          </a:bodyPr>
          <a:lstStyle/>
          <a:p>
            <a:pPr marL="0" indent="0"/>
            <a:r>
              <a:rPr lang="en-US" dirty="0"/>
              <a:t>C</a:t>
            </a:r>
            <a:r>
              <a:rPr lang="en" dirty="0"/>
              <a:t>ung cấp cho người dùng những thông tin sản phẩm và phục vụ chăm sóc khách hàng</a:t>
            </a:r>
            <a:endParaRPr dirty="0"/>
          </a:p>
        </p:txBody>
      </p:sp>
      <p:sp>
        <p:nvSpPr>
          <p:cNvPr id="264" name="Google Shape;264;p33"/>
          <p:cNvSpPr txBox="1">
            <a:spLocks noGrp="1"/>
          </p:cNvSpPr>
          <p:nvPr>
            <p:ph type="title" idx="8"/>
          </p:nvPr>
        </p:nvSpPr>
        <p:spPr>
          <a:xfrm>
            <a:off x="120597" y="672011"/>
            <a:ext cx="3437200" cy="828001"/>
          </a:xfrm>
          <a:prstGeom prst="rect">
            <a:avLst/>
          </a:prstGeom>
        </p:spPr>
        <p:txBody>
          <a:bodyPr spcFirstLastPara="1" vert="horz" wrap="square" lIns="121900" tIns="121900" rIns="121900" bIns="121900" rtlCol="0" anchor="t" anchorCtr="0">
            <a:noAutofit/>
          </a:bodyPr>
          <a:lstStyle/>
          <a:p>
            <a:pPr algn="ctr"/>
            <a:r>
              <a:rPr lang="en-US" sz="5000" b="1" dirty="0" err="1">
                <a:solidFill>
                  <a:srgbClr val="0070C0"/>
                </a:solidFill>
                <a:latin typeface="Tahoma" panose="020B0604030504040204" pitchFamily="34" charset="0"/>
                <a:ea typeface="Tahoma" panose="020B0604030504040204" pitchFamily="34" charset="0"/>
                <a:cs typeface="Tahoma" panose="020B0604030504040204" pitchFamily="34" charset="0"/>
              </a:rPr>
              <a:t>Nội</a:t>
            </a:r>
            <a:r>
              <a:rPr lang="en-US" sz="5000" b="1" dirty="0">
                <a:solidFill>
                  <a:srgbClr val="0070C0"/>
                </a:solidFill>
                <a:latin typeface="Tahoma" panose="020B0604030504040204" pitchFamily="34" charset="0"/>
                <a:ea typeface="Tahoma" panose="020B0604030504040204" pitchFamily="34" charset="0"/>
                <a:cs typeface="Tahoma" panose="020B0604030504040204" pitchFamily="34" charset="0"/>
              </a:rPr>
              <a:t> Dung </a:t>
            </a:r>
            <a:endParaRPr sz="5000" b="1"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sp>
        <p:nvSpPr>
          <p:cNvPr id="265" name="Google Shape;265;p33"/>
          <p:cNvSpPr txBox="1">
            <a:spLocks noGrp="1"/>
          </p:cNvSpPr>
          <p:nvPr>
            <p:ph type="title" idx="9"/>
          </p:nvPr>
        </p:nvSpPr>
        <p:spPr>
          <a:xfrm>
            <a:off x="590401" y="1733932"/>
            <a:ext cx="2926000" cy="828000"/>
          </a:xfrm>
          <a:prstGeom prst="rect">
            <a:avLst/>
          </a:prstGeom>
        </p:spPr>
        <p:txBody>
          <a:bodyPr spcFirstLastPara="1" vert="horz" wrap="square" lIns="121900" tIns="121900" rIns="121900" bIns="121900" rtlCol="0" anchor="b" anchorCtr="0">
            <a:noAutofit/>
          </a:bodyPr>
          <a:lstStyle/>
          <a:p>
            <a:r>
              <a:rPr lang="en" dirty="0"/>
              <a:t>01</a:t>
            </a:r>
            <a:endParaRPr dirty="0"/>
          </a:p>
        </p:txBody>
      </p:sp>
      <p:sp>
        <p:nvSpPr>
          <p:cNvPr id="266" name="Google Shape;266;p33"/>
          <p:cNvSpPr txBox="1">
            <a:spLocks noGrp="1"/>
          </p:cNvSpPr>
          <p:nvPr>
            <p:ph type="title" idx="13"/>
          </p:nvPr>
        </p:nvSpPr>
        <p:spPr>
          <a:xfrm>
            <a:off x="4655844" y="1684343"/>
            <a:ext cx="2926000" cy="828000"/>
          </a:xfrm>
          <a:prstGeom prst="rect">
            <a:avLst/>
          </a:prstGeom>
        </p:spPr>
        <p:txBody>
          <a:bodyPr spcFirstLastPara="1" vert="horz" wrap="square" lIns="121900" tIns="121900" rIns="121900" bIns="121900" rtlCol="0" anchor="b" anchorCtr="0">
            <a:noAutofit/>
          </a:bodyPr>
          <a:lstStyle/>
          <a:p>
            <a:r>
              <a:rPr lang="en" dirty="0"/>
              <a:t>02</a:t>
            </a:r>
            <a:endParaRPr dirty="0"/>
          </a:p>
        </p:txBody>
      </p:sp>
      <p:sp>
        <p:nvSpPr>
          <p:cNvPr id="267" name="Google Shape;267;p33"/>
          <p:cNvSpPr txBox="1">
            <a:spLocks noGrp="1"/>
          </p:cNvSpPr>
          <p:nvPr>
            <p:ph type="title" idx="14"/>
          </p:nvPr>
        </p:nvSpPr>
        <p:spPr>
          <a:xfrm>
            <a:off x="2060224" y="3883668"/>
            <a:ext cx="2926000" cy="828000"/>
          </a:xfrm>
          <a:prstGeom prst="rect">
            <a:avLst/>
          </a:prstGeom>
        </p:spPr>
        <p:txBody>
          <a:bodyPr spcFirstLastPara="1" vert="horz" wrap="square" lIns="121900" tIns="121900" rIns="121900" bIns="121900" rtlCol="0" anchor="b" anchorCtr="0">
            <a:noAutofit/>
          </a:bodyPr>
          <a:lstStyle/>
          <a:p>
            <a:r>
              <a:rPr lang="en" dirty="0"/>
              <a:t>04</a:t>
            </a:r>
            <a:endParaRPr dirty="0"/>
          </a:p>
        </p:txBody>
      </p:sp>
      <p:grpSp>
        <p:nvGrpSpPr>
          <p:cNvPr id="269" name="Google Shape;269;p33"/>
          <p:cNvGrpSpPr/>
          <p:nvPr/>
        </p:nvGrpSpPr>
        <p:grpSpPr>
          <a:xfrm>
            <a:off x="11535136" y="6239059"/>
            <a:ext cx="529708" cy="571224"/>
            <a:chOff x="1271525" y="4920325"/>
            <a:chExt cx="655039" cy="706378"/>
          </a:xfrm>
        </p:grpSpPr>
        <p:sp>
          <p:nvSpPr>
            <p:cNvPr id="270" name="Google Shape;270;p33"/>
            <p:cNvSpPr/>
            <p:nvPr/>
          </p:nvSpPr>
          <p:spPr>
            <a:xfrm>
              <a:off x="1513164" y="4920325"/>
              <a:ext cx="413400" cy="4134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271" name="Google Shape;271;p33"/>
            <p:cNvSpPr/>
            <p:nvPr/>
          </p:nvSpPr>
          <p:spPr>
            <a:xfrm>
              <a:off x="1271525" y="5375603"/>
              <a:ext cx="251100" cy="251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grpSp>
      <p:cxnSp>
        <p:nvCxnSpPr>
          <p:cNvPr id="272" name="Google Shape;272;p33"/>
          <p:cNvCxnSpPr>
            <a:cxnSpLocks/>
          </p:cNvCxnSpPr>
          <p:nvPr/>
        </p:nvCxnSpPr>
        <p:spPr>
          <a:xfrm>
            <a:off x="3557797" y="1141014"/>
            <a:ext cx="7431941" cy="313562"/>
          </a:xfrm>
          <a:prstGeom prst="bentConnector3">
            <a:avLst>
              <a:gd name="adj1" fmla="val 68358"/>
            </a:avLst>
          </a:prstGeom>
          <a:noFill/>
          <a:ln w="9525" cap="flat" cmpd="sng">
            <a:solidFill>
              <a:srgbClr val="5C3DA4"/>
            </a:solidFill>
            <a:prstDash val="dash"/>
            <a:round/>
            <a:headEnd type="diamond" w="med" len="med"/>
            <a:tailEnd type="diamond" w="med" len="med"/>
          </a:ln>
        </p:spPr>
      </p:cxnSp>
      <p:sp>
        <p:nvSpPr>
          <p:cNvPr id="273" name="Google Shape;273;p33"/>
          <p:cNvSpPr/>
          <p:nvPr/>
        </p:nvSpPr>
        <p:spPr>
          <a:xfrm>
            <a:off x="10948342" y="1076254"/>
            <a:ext cx="758400" cy="7584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dirty="0"/>
          </a:p>
        </p:txBody>
      </p:sp>
      <p:grpSp>
        <p:nvGrpSpPr>
          <p:cNvPr id="274" name="Google Shape;274;p33"/>
          <p:cNvGrpSpPr/>
          <p:nvPr/>
        </p:nvGrpSpPr>
        <p:grpSpPr>
          <a:xfrm>
            <a:off x="11081874" y="1214179"/>
            <a:ext cx="484265" cy="447943"/>
            <a:chOff x="4126815" y="2760704"/>
            <a:chExt cx="380393" cy="363118"/>
          </a:xfrm>
        </p:grpSpPr>
        <p:sp>
          <p:nvSpPr>
            <p:cNvPr id="275" name="Google Shape;275;p33"/>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6" name="Google Shape;276;p33"/>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7" name="Google Shape;277;p33"/>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78" name="Google Shape;278;p33"/>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5" name="Google Shape;258;p33">
            <a:extLst>
              <a:ext uri="{FF2B5EF4-FFF2-40B4-BE49-F238E27FC236}">
                <a16:creationId xmlns:a16="http://schemas.microsoft.com/office/drawing/2014/main" id="{F9351264-4BFA-2158-588C-5F0F57D918B0}"/>
              </a:ext>
            </a:extLst>
          </p:cNvPr>
          <p:cNvSpPr txBox="1">
            <a:spLocks/>
          </p:cNvSpPr>
          <p:nvPr/>
        </p:nvSpPr>
        <p:spPr>
          <a:xfrm>
            <a:off x="8532124" y="2289745"/>
            <a:ext cx="3521787" cy="5276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400"/>
              <a:buNone/>
              <a:defRPr sz="2933" kern="1200">
                <a:solidFill>
                  <a:schemeClr val="accent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z="2400" b="1" dirty="0"/>
              <a:t>Giao </a:t>
            </a:r>
            <a:r>
              <a:rPr lang="en-US" sz="2400" b="1" dirty="0" err="1"/>
              <a:t>Diện</a:t>
            </a:r>
            <a:r>
              <a:rPr lang="en-US" sz="2400" b="1" dirty="0"/>
              <a:t> Trang Web</a:t>
            </a:r>
          </a:p>
        </p:txBody>
      </p:sp>
      <p:sp>
        <p:nvSpPr>
          <p:cNvPr id="6" name="Google Shape;259;p33">
            <a:extLst>
              <a:ext uri="{FF2B5EF4-FFF2-40B4-BE49-F238E27FC236}">
                <a16:creationId xmlns:a16="http://schemas.microsoft.com/office/drawing/2014/main" id="{67F5CBA7-DED3-1726-375D-9A4AB5490748}"/>
              </a:ext>
            </a:extLst>
          </p:cNvPr>
          <p:cNvSpPr txBox="1">
            <a:spLocks/>
          </p:cNvSpPr>
          <p:nvPr/>
        </p:nvSpPr>
        <p:spPr>
          <a:xfrm>
            <a:off x="8490728" y="2747524"/>
            <a:ext cx="2926000" cy="7856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1867" kern="1200">
                <a:solidFill>
                  <a:schemeClr val="tx1"/>
                </a:solidFill>
                <a:latin typeface="+mn-lt"/>
                <a:ea typeface="+mn-ea"/>
                <a:cs typeface="+mn-cs"/>
              </a:defRPr>
            </a:lvl1pPr>
            <a:lvl2pPr marL="685800" lvl="1" indent="-228600" algn="l"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l"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0" indent="0"/>
            <a:r>
              <a:rPr lang="en-US" dirty="0"/>
              <a:t>Giao </a:t>
            </a:r>
            <a:r>
              <a:rPr lang="en-US" dirty="0" err="1"/>
              <a:t>diện</a:t>
            </a:r>
            <a:r>
              <a:rPr lang="en-US" dirty="0"/>
              <a:t> </a:t>
            </a:r>
            <a:r>
              <a:rPr lang="en-US" dirty="0" err="1"/>
              <a:t>và</a:t>
            </a:r>
            <a:r>
              <a:rPr lang="en-US" dirty="0"/>
              <a:t> </a:t>
            </a:r>
            <a:r>
              <a:rPr lang="en-US" dirty="0" err="1"/>
              <a:t>trải</a:t>
            </a:r>
            <a:r>
              <a:rPr lang="en-US" dirty="0"/>
              <a:t> </a:t>
            </a:r>
            <a:r>
              <a:rPr lang="en-US" dirty="0" err="1"/>
              <a:t>nghiệm</a:t>
            </a:r>
            <a:r>
              <a:rPr lang="en-US" dirty="0"/>
              <a:t> </a:t>
            </a:r>
            <a:r>
              <a:rPr lang="en-US" dirty="0" err="1"/>
              <a:t>người</a:t>
            </a:r>
            <a:r>
              <a:rPr lang="en-US" dirty="0"/>
              <a:t> </a:t>
            </a:r>
            <a:r>
              <a:rPr lang="en-US" dirty="0" err="1"/>
              <a:t>dùng</a:t>
            </a:r>
            <a:endParaRPr lang="en-US" dirty="0"/>
          </a:p>
        </p:txBody>
      </p:sp>
      <p:sp>
        <p:nvSpPr>
          <p:cNvPr id="7" name="Google Shape;262;p33">
            <a:extLst>
              <a:ext uri="{FF2B5EF4-FFF2-40B4-BE49-F238E27FC236}">
                <a16:creationId xmlns:a16="http://schemas.microsoft.com/office/drawing/2014/main" id="{FA5F3EED-75D1-0C5C-3EF0-D7E2D02A8C2B}"/>
              </a:ext>
            </a:extLst>
          </p:cNvPr>
          <p:cNvSpPr txBox="1">
            <a:spLocks/>
          </p:cNvSpPr>
          <p:nvPr/>
        </p:nvSpPr>
        <p:spPr>
          <a:xfrm>
            <a:off x="7141767" y="4677239"/>
            <a:ext cx="4193327" cy="5276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400"/>
              <a:buNone/>
              <a:defRPr sz="2933" kern="1200">
                <a:solidFill>
                  <a:schemeClr val="accent1"/>
                </a:solidFill>
                <a:latin typeface="+mj-lt"/>
                <a:ea typeface="+mj-ea"/>
                <a:cs typeface="+mj-cs"/>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z="2400" b="1" dirty="0" err="1"/>
              <a:t>Tổng</a:t>
            </a:r>
            <a:r>
              <a:rPr lang="en-US" sz="2400" b="1" dirty="0"/>
              <a:t> </a:t>
            </a:r>
            <a:r>
              <a:rPr lang="en-US" sz="2400" b="1" dirty="0" err="1"/>
              <a:t>Kết</a:t>
            </a:r>
            <a:r>
              <a:rPr lang="en-US" sz="2400" b="1" dirty="0"/>
              <a:t> </a:t>
            </a:r>
            <a:r>
              <a:rPr lang="en-US" sz="2400" b="1" dirty="0" err="1"/>
              <a:t>Và</a:t>
            </a:r>
            <a:r>
              <a:rPr lang="en-US" sz="2400" b="1" dirty="0"/>
              <a:t> </a:t>
            </a:r>
            <a:r>
              <a:rPr lang="en-US" sz="2400" b="1" dirty="0" err="1"/>
              <a:t>Hướng</a:t>
            </a:r>
            <a:r>
              <a:rPr lang="en-US" sz="2400" b="1" dirty="0"/>
              <a:t> </a:t>
            </a:r>
            <a:r>
              <a:rPr lang="en-US" sz="2400" b="1" dirty="0" err="1"/>
              <a:t>Phát</a:t>
            </a:r>
            <a:r>
              <a:rPr lang="en-US" sz="2400" b="1" dirty="0"/>
              <a:t> </a:t>
            </a:r>
            <a:r>
              <a:rPr lang="en-US" sz="2400" b="1" dirty="0" err="1"/>
              <a:t>Triển</a:t>
            </a:r>
            <a:endParaRPr lang="en-US" sz="2400" b="1" dirty="0"/>
          </a:p>
        </p:txBody>
      </p:sp>
      <p:sp>
        <p:nvSpPr>
          <p:cNvPr id="9" name="Google Shape;266;p33">
            <a:extLst>
              <a:ext uri="{FF2B5EF4-FFF2-40B4-BE49-F238E27FC236}">
                <a16:creationId xmlns:a16="http://schemas.microsoft.com/office/drawing/2014/main" id="{DC29A40F-0DAE-148D-EC71-FDDA725BF646}"/>
              </a:ext>
            </a:extLst>
          </p:cNvPr>
          <p:cNvSpPr txBox="1">
            <a:spLocks/>
          </p:cNvSpPr>
          <p:nvPr/>
        </p:nvSpPr>
        <p:spPr>
          <a:xfrm>
            <a:off x="8543061" y="1684343"/>
            <a:ext cx="2926000" cy="8280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5000"/>
              <a:buNone/>
              <a:defRPr sz="4000" kern="1200">
                <a:solidFill>
                  <a:schemeClr val="tx1"/>
                </a:solidFill>
                <a:latin typeface="+mj-lt"/>
                <a:ea typeface="+mj-ea"/>
                <a:cs typeface="+mj-cs"/>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 dirty="0"/>
              <a:t>03</a:t>
            </a:r>
          </a:p>
        </p:txBody>
      </p:sp>
      <p:sp>
        <p:nvSpPr>
          <p:cNvPr id="10" name="Google Shape;268;p33">
            <a:extLst>
              <a:ext uri="{FF2B5EF4-FFF2-40B4-BE49-F238E27FC236}">
                <a16:creationId xmlns:a16="http://schemas.microsoft.com/office/drawing/2014/main" id="{FD0E80CA-C300-27A4-56F2-7B7DC1DCB9F1}"/>
              </a:ext>
            </a:extLst>
          </p:cNvPr>
          <p:cNvSpPr txBox="1">
            <a:spLocks/>
          </p:cNvSpPr>
          <p:nvPr/>
        </p:nvSpPr>
        <p:spPr>
          <a:xfrm>
            <a:off x="7205776" y="3854257"/>
            <a:ext cx="2926000" cy="8280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5000"/>
              <a:buNone/>
              <a:defRPr sz="4000" kern="1200">
                <a:solidFill>
                  <a:schemeClr val="tx1"/>
                </a:solidFill>
                <a:latin typeface="+mj-lt"/>
                <a:ea typeface="+mj-ea"/>
                <a:cs typeface="+mj-cs"/>
              </a:defRPr>
            </a:lvl1pPr>
            <a:lvl2pPr lvl="1" algn="ctr" rtl="0">
              <a:spcBef>
                <a:spcPts val="0"/>
              </a:spcBef>
              <a:spcAft>
                <a:spcPts val="0"/>
              </a:spcAft>
              <a:buSzPts val="5000"/>
              <a:buNone/>
              <a:defRPr sz="6667"/>
            </a:lvl2pPr>
            <a:lvl3pPr lvl="2" algn="ctr" rtl="0">
              <a:spcBef>
                <a:spcPts val="0"/>
              </a:spcBef>
              <a:spcAft>
                <a:spcPts val="0"/>
              </a:spcAft>
              <a:buSzPts val="5000"/>
              <a:buNone/>
              <a:defRPr sz="6667"/>
            </a:lvl3pPr>
            <a:lvl4pPr lvl="3" algn="ctr" rtl="0">
              <a:spcBef>
                <a:spcPts val="0"/>
              </a:spcBef>
              <a:spcAft>
                <a:spcPts val="0"/>
              </a:spcAft>
              <a:buSzPts val="5000"/>
              <a:buNone/>
              <a:defRPr sz="6667"/>
            </a:lvl4pPr>
            <a:lvl5pPr lvl="4" algn="ctr" rtl="0">
              <a:spcBef>
                <a:spcPts val="0"/>
              </a:spcBef>
              <a:spcAft>
                <a:spcPts val="0"/>
              </a:spcAft>
              <a:buSzPts val="5000"/>
              <a:buNone/>
              <a:defRPr sz="6667"/>
            </a:lvl5pPr>
            <a:lvl6pPr lvl="5" algn="ctr" rtl="0">
              <a:spcBef>
                <a:spcPts val="0"/>
              </a:spcBef>
              <a:spcAft>
                <a:spcPts val="0"/>
              </a:spcAft>
              <a:buSzPts val="5000"/>
              <a:buNone/>
              <a:defRPr sz="6667"/>
            </a:lvl6pPr>
            <a:lvl7pPr lvl="6" algn="ctr" rtl="0">
              <a:spcBef>
                <a:spcPts val="0"/>
              </a:spcBef>
              <a:spcAft>
                <a:spcPts val="0"/>
              </a:spcAft>
              <a:buSzPts val="5000"/>
              <a:buNone/>
              <a:defRPr sz="6667"/>
            </a:lvl7pPr>
            <a:lvl8pPr lvl="7" algn="ctr" rtl="0">
              <a:spcBef>
                <a:spcPts val="0"/>
              </a:spcBef>
              <a:spcAft>
                <a:spcPts val="0"/>
              </a:spcAft>
              <a:buSzPts val="5000"/>
              <a:buNone/>
              <a:defRPr sz="6667"/>
            </a:lvl8pPr>
            <a:lvl9pPr lvl="8" algn="ctr" rtl="0">
              <a:spcBef>
                <a:spcPts val="0"/>
              </a:spcBef>
              <a:spcAft>
                <a:spcPts val="0"/>
              </a:spcAft>
              <a:buSzPts val="5000"/>
              <a:buNone/>
              <a:defRPr sz="6667"/>
            </a:lvl9pPr>
          </a:lstStyle>
          <a:p>
            <a:r>
              <a:rPr lang="en" dirty="0"/>
              <a:t>05</a:t>
            </a:r>
          </a:p>
        </p:txBody>
      </p:sp>
      <p:sp>
        <p:nvSpPr>
          <p:cNvPr id="21" name="!!TextBox 1">
            <a:extLst>
              <a:ext uri="{FF2B5EF4-FFF2-40B4-BE49-F238E27FC236}">
                <a16:creationId xmlns:a16="http://schemas.microsoft.com/office/drawing/2014/main" id="{BA87DFA6-DAAE-4FC0-4F09-1F69065BC6BD}"/>
              </a:ext>
            </a:extLst>
          </p:cNvPr>
          <p:cNvSpPr txBox="1"/>
          <p:nvPr/>
        </p:nvSpPr>
        <p:spPr>
          <a:xfrm>
            <a:off x="1790610" y="713083"/>
            <a:ext cx="9862678" cy="400110"/>
          </a:xfrm>
          <a:prstGeom prst="rect">
            <a:avLst/>
          </a:prstGeom>
          <a:noFill/>
        </p:spPr>
        <p:txBody>
          <a:bodyPr wrap="square" rtlCol="0">
            <a:spAutoFit/>
          </a:bodyPr>
          <a:lstStyle/>
          <a:p>
            <a:pPr algn="ctr"/>
            <a:r>
              <a:rPr lang="en-US" sz="2000" dirty="0">
                <a:solidFill>
                  <a:schemeClr val="tx1">
                    <a:lumMod val="95000"/>
                    <a:lumOff val="5000"/>
                  </a:schemeClr>
                </a:solidFill>
                <a:latin typeface="Paytone One" pitchFamily="2" charset="77"/>
              </a:rPr>
              <a:t>ĐỀ TÀI: PHÁT TRIỂN TRANG THƯƠNG MẠI ĐIỆN TỬ</a:t>
            </a:r>
            <a:endParaRPr lang="en-VN" sz="2000" dirty="0">
              <a:solidFill>
                <a:schemeClr val="tx1">
                  <a:lumMod val="95000"/>
                  <a:lumOff val="5000"/>
                </a:schemeClr>
              </a:solidFill>
              <a:latin typeface="Paytone One" pitchFamily="2" charset="77"/>
            </a:endParaRPr>
          </a:p>
        </p:txBody>
      </p:sp>
      <p:pic>
        <p:nvPicPr>
          <p:cNvPr id="13" name="Picture 2">
            <a:extLst>
              <a:ext uri="{FF2B5EF4-FFF2-40B4-BE49-F238E27FC236}">
                <a16:creationId xmlns:a16="http://schemas.microsoft.com/office/drawing/2014/main" id="{0B95AE49-9B5B-4B27-D3D3-3E5939BA2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7301" y="706812"/>
            <a:ext cx="758400" cy="75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6"/>
                                        </p:tgtEl>
                                        <p:attrNameLst>
                                          <p:attrName>style.visibility</p:attrName>
                                        </p:attrNameLst>
                                      </p:cBhvr>
                                      <p:to>
                                        <p:strVal val="visible"/>
                                      </p:to>
                                    </p:set>
                                    <p:animEffect transition="in" filter="fade">
                                      <p:cBhvr>
                                        <p:cTn id="11" dur="500"/>
                                        <p:tgtEl>
                                          <p:spTgt spid="2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7">
                                            <p:txEl>
                                              <p:pRg st="0" end="0"/>
                                            </p:txEl>
                                          </p:spTgt>
                                        </p:tgtEl>
                                        <p:attrNameLst>
                                          <p:attrName>style.visibility</p:attrName>
                                        </p:attrNameLst>
                                      </p:cBhvr>
                                      <p:to>
                                        <p:strVal val="visible"/>
                                      </p:to>
                                    </p:set>
                                    <p:animEffect transition="in" filter="fade">
                                      <p:cBhvr>
                                        <p:cTn id="14" dur="500"/>
                                        <p:tgtEl>
                                          <p:spTgt spid="25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500"/>
                                        <p:tgtEl>
                                          <p:spTgt spid="26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500"/>
                                        <p:tgtEl>
                                          <p:spTgt spid="2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9">
                                            <p:txEl>
                                              <p:pRg st="0" end="0"/>
                                            </p:txEl>
                                          </p:spTgt>
                                        </p:tgtEl>
                                        <p:attrNameLst>
                                          <p:attrName>style.visibility</p:attrName>
                                        </p:attrNameLst>
                                      </p:cBhvr>
                                      <p:to>
                                        <p:strVal val="visible"/>
                                      </p:to>
                                    </p:set>
                                    <p:animEffect transition="in" filter="fade">
                                      <p:cBhvr>
                                        <p:cTn id="25" dur="500"/>
                                        <p:tgtEl>
                                          <p:spTgt spid="259">
                                            <p:txEl>
                                              <p:pRg st="0" end="0"/>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267"/>
                                        </p:tgtEl>
                                        <p:attrNameLst>
                                          <p:attrName>style.visibility</p:attrName>
                                        </p:attrNameLst>
                                      </p:cBhvr>
                                      <p:to>
                                        <p:strVal val="visible"/>
                                      </p:to>
                                    </p:set>
                                    <p:animEffect transition="in" filter="fade">
                                      <p:cBhvr>
                                        <p:cTn id="40" dur="500"/>
                                        <p:tgtEl>
                                          <p:spTgt spid="267"/>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60"/>
                                        </p:tgtEl>
                                        <p:attrNameLst>
                                          <p:attrName>style.visibility</p:attrName>
                                        </p:attrNameLst>
                                      </p:cBhvr>
                                      <p:to>
                                        <p:strVal val="visible"/>
                                      </p:to>
                                    </p:set>
                                    <p:animEffect transition="in" filter="fade">
                                      <p:cBhvr>
                                        <p:cTn id="44" dur="500"/>
                                        <p:tgtEl>
                                          <p:spTgt spid="2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1">
                                            <p:txEl>
                                              <p:pRg st="0" end="0"/>
                                            </p:txEl>
                                          </p:spTgt>
                                        </p:tgtEl>
                                        <p:attrNameLst>
                                          <p:attrName>style.visibility</p:attrName>
                                        </p:attrNameLst>
                                      </p:cBhvr>
                                      <p:to>
                                        <p:strVal val="visible"/>
                                      </p:to>
                                    </p:set>
                                    <p:animEffect transition="in" filter="fade">
                                      <p:cBhvr>
                                        <p:cTn id="47" dur="500"/>
                                        <p:tgtEl>
                                          <p:spTgt spid="261">
                                            <p:txEl>
                                              <p:pRg st="0" end="0"/>
                                            </p:txEl>
                                          </p:spTgt>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build="p"/>
      <p:bldP spid="258" grpId="0"/>
      <p:bldP spid="259" grpId="0" build="p"/>
      <p:bldP spid="260" grpId="0"/>
      <p:bldP spid="261" grpId="0" build="p"/>
      <p:bldP spid="265" grpId="0"/>
      <p:bldP spid="266" grpId="0"/>
      <p:bldP spid="267" grpId="0"/>
      <p:bldP spid="5" grpId="0"/>
      <p:bldP spid="6" grpId="0"/>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965060" y="2938667"/>
            <a:ext cx="4850800" cy="1014800"/>
          </a:xfrm>
          <a:prstGeom prst="rect">
            <a:avLst/>
          </a:prstGeom>
        </p:spPr>
        <p:txBody>
          <a:bodyPr spcFirstLastPara="1" vert="horz" wrap="square" lIns="121900" tIns="121900" rIns="121900" bIns="121900" rtlCol="0" anchor="b" anchorCtr="0">
            <a:noAutofit/>
          </a:bodyPr>
          <a:lstStyle/>
          <a:p>
            <a:r>
              <a:rPr lang="en-US" sz="7200" b="1" dirty="0" err="1"/>
              <a:t>Giới</a:t>
            </a:r>
            <a:r>
              <a:rPr lang="en-US" sz="7200" b="1" dirty="0"/>
              <a:t> </a:t>
            </a:r>
            <a:r>
              <a:rPr lang="en-US" sz="7200" b="1" dirty="0" err="1"/>
              <a:t>Thiệu</a:t>
            </a:r>
            <a:endParaRPr lang="en-US" b="1" dirty="0"/>
          </a:p>
        </p:txBody>
      </p:sp>
      <p:sp>
        <p:nvSpPr>
          <p:cNvPr id="284" name="Google Shape;284;p34"/>
          <p:cNvSpPr txBox="1">
            <a:spLocks noGrp="1"/>
          </p:cNvSpPr>
          <p:nvPr>
            <p:ph type="subTitle" idx="1"/>
          </p:nvPr>
        </p:nvSpPr>
        <p:spPr>
          <a:xfrm>
            <a:off x="965060" y="4118750"/>
            <a:ext cx="3706000" cy="875200"/>
          </a:xfrm>
          <a:prstGeom prst="rect">
            <a:avLst/>
          </a:prstGeom>
        </p:spPr>
        <p:txBody>
          <a:bodyPr spcFirstLastPara="1" vert="horz" wrap="square" lIns="121900" tIns="121900" rIns="121900" bIns="121900" rtlCol="0" anchor="t" anchorCtr="0">
            <a:noAutofit/>
          </a:bodyPr>
          <a:lstStyle/>
          <a:p>
            <a:pPr marL="0" indent="0"/>
            <a:r>
              <a:rPr lang="vi-VN" dirty="0"/>
              <a:t>Những gì chúng tôi có thể cung cấp cho người dùng</a:t>
            </a:r>
          </a:p>
        </p:txBody>
      </p:sp>
      <p:sp>
        <p:nvSpPr>
          <p:cNvPr id="285" name="Google Shape;285;p34"/>
          <p:cNvSpPr txBox="1">
            <a:spLocks noGrp="1"/>
          </p:cNvSpPr>
          <p:nvPr>
            <p:ph type="title" idx="2"/>
          </p:nvPr>
        </p:nvSpPr>
        <p:spPr>
          <a:xfrm>
            <a:off x="952500" y="1795535"/>
            <a:ext cx="1831132" cy="1143132"/>
          </a:xfrm>
          <a:prstGeom prst="rect">
            <a:avLst/>
          </a:prstGeom>
        </p:spPr>
        <p:txBody>
          <a:bodyPr spcFirstLastPara="1" vert="horz" wrap="square" lIns="121900" tIns="121900" rIns="121900" bIns="121900" rtlCol="0" anchor="b" anchorCtr="0">
            <a:noAutofit/>
          </a:bodyPr>
          <a:lstStyle/>
          <a:p>
            <a:r>
              <a:rPr lang="en" sz="7200" b="1" dirty="0">
                <a:ln w="9525">
                  <a:solidFill>
                    <a:schemeClr val="tx1"/>
                  </a:solidFill>
                  <a:prstDash val="solid"/>
                </a:ln>
                <a:effectLst>
                  <a:outerShdw blurRad="12700" dist="38100" dir="2700000" algn="tl" rotWithShape="0">
                    <a:schemeClr val="bg1">
                      <a:lumMod val="50000"/>
                    </a:schemeClr>
                  </a:outerShdw>
                </a:effectLst>
              </a:rPr>
              <a:t>01</a:t>
            </a:r>
            <a:endParaRPr sz="7200" b="1" dirty="0">
              <a:ln w="9525">
                <a:solidFill>
                  <a:schemeClr val="tx1"/>
                </a:solidFill>
                <a:prstDash val="solid"/>
              </a:ln>
              <a:effectLst>
                <a:outerShdw blurRad="12700" dist="38100" dir="2700000" algn="tl" rotWithShape="0">
                  <a:schemeClr val="bg1">
                    <a:lumMod val="50000"/>
                  </a:schemeClr>
                </a:outerShdw>
              </a:effectLst>
            </a:endParaRPr>
          </a:p>
        </p:txBody>
      </p:sp>
      <p:pic>
        <p:nvPicPr>
          <p:cNvPr id="286" name="Google Shape;286;p34"/>
          <p:cNvPicPr preferRelativeResize="0">
            <a:picLocks noGrp="1"/>
          </p:cNvPicPr>
          <p:nvPr>
            <p:ph type="pic" idx="3"/>
          </p:nvPr>
        </p:nvPicPr>
        <p:blipFill rotWithShape="1">
          <a:blip r:embed="rId3">
            <a:alphaModFix/>
          </a:blip>
          <a:srcRect l="1754" r="16632"/>
          <a:stretch/>
        </p:blipFill>
        <p:spPr>
          <a:xfrm>
            <a:off x="6791100" y="1251601"/>
            <a:ext cx="4850800" cy="4769688"/>
          </a:xfrm>
          <a:prstGeom prst="roundRect">
            <a:avLst>
              <a:gd name="adj" fmla="val 7335"/>
            </a:avLst>
          </a:prstGeom>
        </p:spPr>
      </p:pic>
      <p:grpSp>
        <p:nvGrpSpPr>
          <p:cNvPr id="287" name="Google Shape;287;p34"/>
          <p:cNvGrpSpPr/>
          <p:nvPr/>
        </p:nvGrpSpPr>
        <p:grpSpPr>
          <a:xfrm>
            <a:off x="5466217" y="685803"/>
            <a:ext cx="681339" cy="648747"/>
            <a:chOff x="3470151" y="1675213"/>
            <a:chExt cx="703669" cy="670009"/>
          </a:xfrm>
        </p:grpSpPr>
        <p:sp>
          <p:nvSpPr>
            <p:cNvPr id="288" name="Google Shape;288;p34"/>
            <p:cNvSpPr/>
            <p:nvPr/>
          </p:nvSpPr>
          <p:spPr>
            <a:xfrm>
              <a:off x="3784720" y="1675213"/>
              <a:ext cx="389100" cy="389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289" name="Google Shape;289;p34"/>
            <p:cNvSpPr/>
            <p:nvPr/>
          </p:nvSpPr>
          <p:spPr>
            <a:xfrm>
              <a:off x="3470151" y="2108822"/>
              <a:ext cx="236400" cy="236400"/>
            </a:xfrm>
            <a:prstGeom prst="roundRect">
              <a:avLst>
                <a:gd name="adj" fmla="val 16667"/>
              </a:avLst>
            </a:prstGeom>
            <a:solidFill>
              <a:srgbClr val="DBDBDB"/>
            </a:solidFill>
            <a:ln>
              <a:noFill/>
            </a:ln>
          </p:spPr>
          <p:txBody>
            <a:bodyPr spcFirstLastPara="1" wrap="square" lIns="121900" tIns="121900" rIns="121900" bIns="121900" anchor="ctr" anchorCtr="0">
              <a:noAutofit/>
            </a:bodyPr>
            <a:lstStyle/>
            <a:p>
              <a:endParaRPr sz="2400"/>
            </a:p>
          </p:txBody>
        </p:sp>
      </p:grpSp>
      <p:sp>
        <p:nvSpPr>
          <p:cNvPr id="290" name="Google Shape;290;p34"/>
          <p:cNvSpPr/>
          <p:nvPr/>
        </p:nvSpPr>
        <p:spPr>
          <a:xfrm>
            <a:off x="952500" y="5948212"/>
            <a:ext cx="228800" cy="2288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294"/>
        <p:cNvGrpSpPr/>
        <p:nvPr/>
      </p:nvGrpSpPr>
      <p:grpSpPr>
        <a:xfrm>
          <a:off x="0" y="0"/>
          <a:ext cx="0" cy="0"/>
          <a:chOff x="0" y="0"/>
          <a:chExt cx="0" cy="0"/>
        </a:xfrm>
      </p:grpSpPr>
      <p:sp>
        <p:nvSpPr>
          <p:cNvPr id="298" name="Google Shape;298;p35"/>
          <p:cNvSpPr/>
          <p:nvPr/>
        </p:nvSpPr>
        <p:spPr>
          <a:xfrm>
            <a:off x="4024045" y="644671"/>
            <a:ext cx="745200" cy="745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sp>
        <p:nvSpPr>
          <p:cNvPr id="296" name="Google Shape;296;p35"/>
          <p:cNvSpPr txBox="1">
            <a:spLocks noGrp="1"/>
          </p:cNvSpPr>
          <p:nvPr>
            <p:ph type="subTitle" idx="1"/>
          </p:nvPr>
        </p:nvSpPr>
        <p:spPr>
          <a:xfrm>
            <a:off x="5288792" y="1388949"/>
            <a:ext cx="6351823" cy="4043560"/>
          </a:xfrm>
          <a:prstGeom prst="rect">
            <a:avLst/>
          </a:prstGeom>
        </p:spPr>
        <p:txBody>
          <a:bodyPr spcFirstLastPara="1" vert="horz" wrap="square" lIns="121900" tIns="121900" rIns="121900" bIns="121900" rtlCol="0" anchor="t" anchorCtr="0">
            <a:noAutofit/>
          </a:bodyPr>
          <a:lstStyle/>
          <a:p>
            <a:pPr marL="342900" marR="0" lvl="0" indent="-342900">
              <a:spcBef>
                <a:spcPts val="0"/>
              </a:spcBef>
              <a:spcAft>
                <a:spcPts val="0"/>
              </a:spcAft>
              <a:buFont typeface="Symbol" panose="05050102010706020507" pitchFamily="18" charset="2"/>
              <a:buChar char=""/>
            </a:pPr>
            <a:r>
              <a:rPr lang="en-US" sz="1800" dirty="0">
                <a:effectLst/>
                <a:latin typeface="Aptos (Body)"/>
                <a:ea typeface="Times New Roman" panose="02020603050405020304" pitchFamily="18" charset="0"/>
              </a:rPr>
              <a:t>Trong </a:t>
            </a:r>
            <a:r>
              <a:rPr lang="en-US" sz="1800" dirty="0" err="1">
                <a:effectLst/>
                <a:latin typeface="Aptos (Body)"/>
                <a:ea typeface="Times New Roman" panose="02020603050405020304" pitchFamily="18" charset="0"/>
              </a:rPr>
              <a:t>thời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số</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ngày</a:t>
            </a:r>
            <a:r>
              <a:rPr lang="en-US" sz="1800" dirty="0">
                <a:effectLst/>
                <a:latin typeface="Aptos (Body)"/>
                <a:ea typeface="Times New Roman" panose="02020603050405020304" pitchFamily="18" charset="0"/>
              </a:rPr>
              <a:t> nay,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tử</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đóng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vai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trò</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quan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trọng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trong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việc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thúc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đẩy</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hoạt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động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kinh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doanh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tạo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ra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một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nền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tảng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mua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bán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thuận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cho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người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tiêu</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dùng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trên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toàn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thế</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giới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tử</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đơn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giản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là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việc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mua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bán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hàng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hóa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dịch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vụ</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thông</a:t>
            </a:r>
            <a:r>
              <a:rPr lang="en-US" sz="1800" dirty="0">
                <a:effectLst/>
                <a:latin typeface="Aptos (Body)"/>
                <a:ea typeface="Times New Roman" panose="02020603050405020304" pitchFamily="18" charset="0"/>
              </a:rPr>
              <a:t> qua internet,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nó</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đã</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thay</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đổi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cách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chúng</a:t>
            </a:r>
            <a:r>
              <a:rPr lang="en-US" sz="1800" dirty="0">
                <a:effectLst/>
                <a:latin typeface="Aptos (Body)"/>
                <a:ea typeface="Times New Roman" panose="02020603050405020304" pitchFamily="18" charset="0"/>
              </a:rPr>
              <a:t> ta </a:t>
            </a:r>
            <a:r>
              <a:rPr lang="en-US" sz="1800" dirty="0" err="1">
                <a:effectLst/>
                <a:latin typeface="Aptos (Body)"/>
                <a:ea typeface="Times New Roman" panose="02020603050405020304" pitchFamily="18" charset="0"/>
              </a:rPr>
              <a:t>mua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sắm</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kinh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doanh</a:t>
            </a:r>
            <a:r>
              <a:rPr lang="en-US" sz="1800" dirty="0">
                <a:effectLst/>
                <a:latin typeface="Aptos (Body)"/>
                <a:ea typeface="Times New Roman" panose="02020603050405020304" pitchFamily="18" charset="0"/>
              </a:rPr>
              <a:t>.</a:t>
            </a:r>
          </a:p>
          <a:p>
            <a:pPr marL="342900" marR="0" lvl="0" indent="-342900">
              <a:spcBef>
                <a:spcPts val="0"/>
              </a:spcBef>
              <a:spcAft>
                <a:spcPts val="0"/>
              </a:spcAft>
              <a:buFont typeface="Symbol" panose="05050102010706020507" pitchFamily="18" charset="2"/>
              <a:buChar char=""/>
            </a:pPr>
            <a:endParaRPr lang="en-US" sz="1800" dirty="0">
              <a:effectLst/>
              <a:latin typeface="Aptos (Body)"/>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err="1">
                <a:effectLst/>
                <a:latin typeface="Aptos (Body)"/>
                <a:ea typeface="Times New Roman" panose="02020603050405020304" pitchFamily="18" charset="0"/>
              </a:rPr>
              <a:t>Một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trang</a:t>
            </a:r>
            <a:r>
              <a:rPr lang="en-US" sz="1800" dirty="0">
                <a:effectLst/>
                <a:latin typeface="Aptos (Body)"/>
                <a:ea typeface="Times New Roman" panose="02020603050405020304" pitchFamily="18" charset="0"/>
              </a:rPr>
              <a:t> web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tử</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là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cơ</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sở</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hạ</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tầng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kỹ</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thuật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số</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cho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hoạt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động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tử</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Nó</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là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một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giao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trực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tuyến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cho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phép</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người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dùng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xem</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mua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sản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phẩm</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dịch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vụ</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từ</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các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doanh</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nghiệp</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trực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tuyến</a:t>
            </a:r>
            <a:r>
              <a:rPr lang="en-US" sz="1800" dirty="0">
                <a:effectLst/>
                <a:latin typeface="Aptos (Body)"/>
                <a:ea typeface="Times New Roman" panose="02020603050405020304" pitchFamily="18" charset="0"/>
              </a:rPr>
              <a:t>. Vai </a:t>
            </a:r>
            <a:r>
              <a:rPr lang="en-US" sz="1800" dirty="0" err="1">
                <a:effectLst/>
                <a:latin typeface="Aptos (Body)"/>
                <a:ea typeface="Times New Roman" panose="02020603050405020304" pitchFamily="18" charset="0"/>
              </a:rPr>
              <a:t>trò</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của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trang</a:t>
            </a:r>
            <a:r>
              <a:rPr lang="en-US" sz="1800" dirty="0">
                <a:effectLst/>
                <a:latin typeface="Aptos (Body)"/>
                <a:ea typeface="Times New Roman" panose="02020603050405020304" pitchFamily="18" charset="0"/>
              </a:rPr>
              <a:t> web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mại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điện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tử</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ngày</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càng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trở</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nên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quan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trọng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trong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việc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kết</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nối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người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tiêu</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dùng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với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các</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thương</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hiệu</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tạo</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ra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trải</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nghiệm</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mua</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sắm</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đáng</a:t>
            </a:r>
            <a:r>
              <a:rPr lang="en-US" sz="1800" dirty="0">
                <a:effectLst/>
                <a:latin typeface="Aptos (Body)"/>
                <a:ea typeface="Times New Roman" panose="02020603050405020304" pitchFamily="18" charset="0"/>
              </a:rPr>
              <a:t> tin </a:t>
            </a:r>
            <a:r>
              <a:rPr lang="en-US" sz="1800" dirty="0" err="1">
                <a:effectLst/>
                <a:latin typeface="Aptos (Body)"/>
                <a:ea typeface="Times New Roman" panose="02020603050405020304" pitchFamily="18" charset="0"/>
              </a:rPr>
              <a:t>cậy</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và</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thuận</a:t>
            </a:r>
            <a:r>
              <a:rPr lang="en-US" sz="1800" dirty="0">
                <a:effectLst/>
                <a:latin typeface="Aptos (Body)"/>
                <a:ea typeface="Times New Roman" panose="02020603050405020304" pitchFamily="18" charset="0"/>
              </a:rPr>
              <a:t> </a:t>
            </a:r>
            <a:r>
              <a:rPr lang="en-US" sz="1800" dirty="0" err="1">
                <a:effectLst/>
                <a:latin typeface="Aptos (Body)"/>
                <a:ea typeface="Times New Roman" panose="02020603050405020304" pitchFamily="18" charset="0"/>
              </a:rPr>
              <a:t>tiện</a:t>
            </a:r>
            <a:r>
              <a:rPr lang="en-US" sz="1800" dirty="0">
                <a:effectLst/>
                <a:latin typeface="Aptos (Body)"/>
                <a:ea typeface="Times New Roman" panose="02020603050405020304" pitchFamily="18" charset="0"/>
              </a:rPr>
              <a:t>.</a:t>
            </a:r>
          </a:p>
        </p:txBody>
      </p:sp>
      <p:pic>
        <p:nvPicPr>
          <p:cNvPr id="297" name="Google Shape;297;p35"/>
          <p:cNvPicPr preferRelativeResize="0">
            <a:picLocks noGrp="1"/>
          </p:cNvPicPr>
          <p:nvPr>
            <p:ph type="pic" idx="2"/>
          </p:nvPr>
        </p:nvPicPr>
        <p:blipFill rotWithShape="1">
          <a:blip r:embed="rId3">
            <a:alphaModFix/>
          </a:blip>
          <a:srcRect l="15995" r="15995"/>
          <a:stretch/>
        </p:blipFill>
        <p:spPr>
          <a:xfrm>
            <a:off x="758482" y="1617649"/>
            <a:ext cx="3702800" cy="3628800"/>
          </a:xfrm>
          <a:prstGeom prst="roundRect">
            <a:avLst>
              <a:gd name="adj" fmla="val 16667"/>
            </a:avLst>
          </a:prstGeom>
        </p:spPr>
      </p:pic>
      <p:sp>
        <p:nvSpPr>
          <p:cNvPr id="299" name="Google Shape;299;p35"/>
          <p:cNvSpPr/>
          <p:nvPr/>
        </p:nvSpPr>
        <p:spPr>
          <a:xfrm>
            <a:off x="352082" y="5432509"/>
            <a:ext cx="745200" cy="745200"/>
          </a:xfrm>
          <a:prstGeom prst="roundRect">
            <a:avLst>
              <a:gd name="adj" fmla="val 16667"/>
            </a:avLst>
          </a:prstGeom>
          <a:gradFill>
            <a:gsLst>
              <a:gs pos="0">
                <a:srgbClr val="B24EBE"/>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121900" tIns="121900" rIns="121900" bIns="121900" anchor="ctr" anchorCtr="0">
            <a:noAutofit/>
          </a:bodyPr>
          <a:lstStyle/>
          <a:p>
            <a:endParaRPr sz="2400"/>
          </a:p>
        </p:txBody>
      </p:sp>
      <p:cxnSp>
        <p:nvCxnSpPr>
          <p:cNvPr id="300" name="Google Shape;300;p35"/>
          <p:cNvCxnSpPr>
            <a:stCxn id="298" idx="1"/>
            <a:endCxn id="297" idx="0"/>
          </p:cNvCxnSpPr>
          <p:nvPr/>
        </p:nvCxnSpPr>
        <p:spPr>
          <a:xfrm rot="10800000" flipV="1">
            <a:off x="2609883" y="1017271"/>
            <a:ext cx="1414163" cy="600378"/>
          </a:xfrm>
          <a:prstGeom prst="bentConnector2">
            <a:avLst/>
          </a:prstGeom>
          <a:noFill/>
          <a:ln w="9525" cap="flat" cmpd="sng">
            <a:solidFill>
              <a:srgbClr val="5C3DA4"/>
            </a:solidFill>
            <a:prstDash val="dash"/>
            <a:round/>
            <a:headEnd type="diamond" w="med" len="med"/>
            <a:tailEnd type="diamond" w="med" len="med"/>
          </a:ln>
        </p:spPr>
      </p:cxnSp>
      <p:cxnSp>
        <p:nvCxnSpPr>
          <p:cNvPr id="301" name="Google Shape;301;p35"/>
          <p:cNvCxnSpPr>
            <a:stCxn id="299" idx="3"/>
            <a:endCxn id="297" idx="2"/>
          </p:cNvCxnSpPr>
          <p:nvPr/>
        </p:nvCxnSpPr>
        <p:spPr>
          <a:xfrm rot="10800000" flipH="1">
            <a:off x="1097282" y="5246309"/>
            <a:ext cx="1512800" cy="558800"/>
          </a:xfrm>
          <a:prstGeom prst="bentConnector2">
            <a:avLst/>
          </a:prstGeom>
          <a:noFill/>
          <a:ln w="9525" cap="flat" cmpd="sng">
            <a:solidFill>
              <a:srgbClr val="5C3DA4"/>
            </a:solidFill>
            <a:prstDash val="dash"/>
            <a:round/>
            <a:headEnd type="diamond" w="med" len="med"/>
            <a:tailEnd type="diamond" w="med" len="med"/>
          </a:ln>
        </p:spPr>
      </p:cxnSp>
      <p:grpSp>
        <p:nvGrpSpPr>
          <p:cNvPr id="302" name="Google Shape;302;p35"/>
          <p:cNvGrpSpPr/>
          <p:nvPr/>
        </p:nvGrpSpPr>
        <p:grpSpPr>
          <a:xfrm>
            <a:off x="4227463" y="730575"/>
            <a:ext cx="376324" cy="501551"/>
            <a:chOff x="5194002" y="1511297"/>
            <a:chExt cx="259605" cy="346024"/>
          </a:xfrm>
        </p:grpSpPr>
        <p:sp>
          <p:nvSpPr>
            <p:cNvPr id="303" name="Google Shape;303;p3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4" name="Google Shape;304;p3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5" name="Google Shape;305;p3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06" name="Google Shape;306;p35"/>
            <p:cNvSpPr/>
            <p:nvPr/>
          </p:nvSpPr>
          <p:spPr>
            <a:xfrm>
              <a:off x="5260687"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121900" tIns="121900" rIns="121900" bIns="121900" anchor="ctr" anchorCtr="0">
              <a:noAutofit/>
            </a:bodyPr>
            <a:lstStyle/>
            <a:p>
              <a:endParaRPr sz="2400" dirty="0"/>
            </a:p>
          </p:txBody>
        </p:sp>
      </p:grpSp>
      <p:sp>
        <p:nvSpPr>
          <p:cNvPr id="307" name="Google Shape;307;p35"/>
          <p:cNvSpPr/>
          <p:nvPr/>
        </p:nvSpPr>
        <p:spPr>
          <a:xfrm>
            <a:off x="526453" y="5573823"/>
            <a:ext cx="464057" cy="46257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308" name="Google Shape;308;p35"/>
          <p:cNvGrpSpPr/>
          <p:nvPr/>
        </p:nvGrpSpPr>
        <p:grpSpPr>
          <a:xfrm>
            <a:off x="11018140" y="683418"/>
            <a:ext cx="221379" cy="501541"/>
            <a:chOff x="690709" y="1212543"/>
            <a:chExt cx="222000" cy="502950"/>
          </a:xfrm>
        </p:grpSpPr>
        <p:sp>
          <p:nvSpPr>
            <p:cNvPr id="309" name="Google Shape;309;p35"/>
            <p:cNvSpPr/>
            <p:nvPr/>
          </p:nvSpPr>
          <p:spPr>
            <a:xfrm>
              <a:off x="690709" y="1493493"/>
              <a:ext cx="222000" cy="2220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10" name="Google Shape;310;p35"/>
            <p:cNvSpPr/>
            <p:nvPr/>
          </p:nvSpPr>
          <p:spPr>
            <a:xfrm>
              <a:off x="690709" y="1212543"/>
              <a:ext cx="222000" cy="2220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2" name="Google Shape;283;p34">
            <a:extLst>
              <a:ext uri="{FF2B5EF4-FFF2-40B4-BE49-F238E27FC236}">
                <a16:creationId xmlns:a16="http://schemas.microsoft.com/office/drawing/2014/main" id="{B4080776-BAB7-DC4F-A9A3-20C05DE32644}"/>
              </a:ext>
            </a:extLst>
          </p:cNvPr>
          <p:cNvSpPr txBox="1">
            <a:spLocks/>
          </p:cNvSpPr>
          <p:nvPr/>
        </p:nvSpPr>
        <p:spPr>
          <a:xfrm>
            <a:off x="5159896" y="509870"/>
            <a:ext cx="4850800" cy="1014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4000" b="1" dirty="0" err="1"/>
              <a:t>Giới</a:t>
            </a:r>
            <a:r>
              <a:rPr lang="en-US" sz="4000" b="1" dirty="0"/>
              <a:t> </a:t>
            </a:r>
            <a:r>
              <a:rPr lang="en-US" sz="4000" b="1" dirty="0" err="1"/>
              <a:t>Thiệu</a:t>
            </a:r>
            <a:endParaRPr lang="en-US"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340"/>
        <p:cNvGrpSpPr/>
        <p:nvPr/>
      </p:nvGrpSpPr>
      <p:grpSpPr>
        <a:xfrm>
          <a:off x="0" y="0"/>
          <a:ext cx="0" cy="0"/>
          <a:chOff x="0" y="0"/>
          <a:chExt cx="0" cy="0"/>
        </a:xfrm>
      </p:grpSpPr>
      <p:grpSp>
        <p:nvGrpSpPr>
          <p:cNvPr id="341" name="Google Shape;341;p38"/>
          <p:cNvGrpSpPr/>
          <p:nvPr/>
        </p:nvGrpSpPr>
        <p:grpSpPr>
          <a:xfrm>
            <a:off x="6150286" y="4234576"/>
            <a:ext cx="1925079" cy="1923149"/>
            <a:chOff x="2497275" y="2744159"/>
            <a:chExt cx="370930" cy="370549"/>
          </a:xfrm>
        </p:grpSpPr>
        <p:sp>
          <p:nvSpPr>
            <p:cNvPr id="342" name="Google Shape;342;p3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343" name="Google Shape;343;p3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344" name="Google Shape;344;p3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345" name="Google Shape;345;p3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346" name="Google Shape;346;p3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sp>
          <p:nvSpPr>
            <p:cNvPr id="347" name="Google Shape;347;p3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ECECEC"/>
            </a:solidFill>
            <a:ln>
              <a:noFill/>
            </a:ln>
          </p:spPr>
          <p:txBody>
            <a:bodyPr spcFirstLastPara="1" wrap="square" lIns="121900" tIns="121900" rIns="121900" bIns="121900" anchor="ctr" anchorCtr="0">
              <a:noAutofit/>
            </a:bodyPr>
            <a:lstStyle/>
            <a:p>
              <a:endParaRPr sz="2400"/>
            </a:p>
          </p:txBody>
        </p:sp>
      </p:grpSp>
      <p:sp>
        <p:nvSpPr>
          <p:cNvPr id="348" name="Google Shape;348;p38"/>
          <p:cNvSpPr/>
          <p:nvPr/>
        </p:nvSpPr>
        <p:spPr>
          <a:xfrm>
            <a:off x="7793309" y="1644329"/>
            <a:ext cx="3702800" cy="3628800"/>
          </a:xfrm>
          <a:prstGeom prst="roundRect">
            <a:avLst>
              <a:gd name="adj" fmla="val 16667"/>
            </a:avLst>
          </a:prstGeom>
          <a:noFill/>
          <a:ln w="9525" cap="flat"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pic>
        <p:nvPicPr>
          <p:cNvPr id="349" name="Google Shape;349;p38"/>
          <p:cNvPicPr preferRelativeResize="0">
            <a:picLocks noGrp="1"/>
          </p:cNvPicPr>
          <p:nvPr>
            <p:ph type="pic" idx="2"/>
          </p:nvPr>
        </p:nvPicPr>
        <p:blipFill rotWithShape="1">
          <a:blip r:embed="rId3">
            <a:alphaModFix/>
          </a:blip>
          <a:srcRect l="15995" r="15995"/>
          <a:stretch/>
        </p:blipFill>
        <p:spPr>
          <a:xfrm>
            <a:off x="7626109" y="1745921"/>
            <a:ext cx="3702800" cy="3628800"/>
          </a:xfrm>
          <a:prstGeom prst="roundRect">
            <a:avLst>
              <a:gd name="adj" fmla="val 16667"/>
            </a:avLst>
          </a:prstGeom>
        </p:spPr>
      </p:pic>
      <p:sp>
        <p:nvSpPr>
          <p:cNvPr id="350" name="Google Shape;350;p38"/>
          <p:cNvSpPr txBox="1">
            <a:spLocks noGrp="1"/>
          </p:cNvSpPr>
          <p:nvPr>
            <p:ph type="title"/>
          </p:nvPr>
        </p:nvSpPr>
        <p:spPr>
          <a:xfrm>
            <a:off x="540053" y="1745921"/>
            <a:ext cx="5968585" cy="823600"/>
          </a:xfrm>
          <a:prstGeom prst="rect">
            <a:avLst/>
          </a:prstGeom>
        </p:spPr>
        <p:txBody>
          <a:bodyPr spcFirstLastPara="1" vert="horz" wrap="square" lIns="121900" tIns="121900" rIns="121900" bIns="121900" rtlCol="0" anchor="b" anchorCtr="0">
            <a:noAutofit/>
          </a:bodyPr>
          <a:lstStyle/>
          <a:p>
            <a:r>
              <a:rPr lang="en-US" sz="3600" b="1" dirty="0" err="1">
                <a:latin typeface="Comic Sans MS" panose="030F0702030302020204" pitchFamily="66" charset="0"/>
              </a:rPr>
              <a:t>Mục</a:t>
            </a:r>
            <a:r>
              <a:rPr lang="en-US" sz="3600" b="1" dirty="0">
                <a:latin typeface="Comic Sans MS" panose="030F0702030302020204" pitchFamily="66" charset="0"/>
              </a:rPr>
              <a:t> </a:t>
            </a:r>
            <a:r>
              <a:rPr lang="en-US" sz="3600" b="1" dirty="0" err="1">
                <a:latin typeface="Comic Sans MS" panose="030F0702030302020204" pitchFamily="66" charset="0"/>
              </a:rPr>
              <a:t>tiêu</a:t>
            </a:r>
            <a:r>
              <a:rPr lang="en-US" sz="3600" b="1" dirty="0">
                <a:latin typeface="Comic Sans MS" panose="030F0702030302020204" pitchFamily="66" charset="0"/>
              </a:rPr>
              <a:t> </a:t>
            </a:r>
            <a:r>
              <a:rPr lang="en-US" sz="3600" b="1" dirty="0" err="1">
                <a:latin typeface="Comic Sans MS" panose="030F0702030302020204" pitchFamily="66" charset="0"/>
              </a:rPr>
              <a:t>cần</a:t>
            </a:r>
            <a:r>
              <a:rPr lang="en-US" sz="3600" b="1" dirty="0">
                <a:latin typeface="Comic Sans MS" panose="030F0702030302020204" pitchFamily="66" charset="0"/>
              </a:rPr>
              <a:t> </a:t>
            </a:r>
            <a:r>
              <a:rPr lang="en-US" sz="3600" b="1" dirty="0" err="1">
                <a:latin typeface="Comic Sans MS" panose="030F0702030302020204" pitchFamily="66" charset="0"/>
              </a:rPr>
              <a:t>đạt</a:t>
            </a:r>
            <a:r>
              <a:rPr lang="en-US" sz="3600" b="1" dirty="0">
                <a:latin typeface="Comic Sans MS" panose="030F0702030302020204" pitchFamily="66" charset="0"/>
              </a:rPr>
              <a:t> </a:t>
            </a:r>
            <a:r>
              <a:rPr lang="en-US" sz="3600" b="1" dirty="0" err="1">
                <a:latin typeface="Comic Sans MS" panose="030F0702030302020204" pitchFamily="66" charset="0"/>
              </a:rPr>
              <a:t>được</a:t>
            </a:r>
            <a:r>
              <a:rPr lang="en-US" sz="3600" b="1" dirty="0">
                <a:latin typeface="Comic Sans MS" panose="030F0702030302020204" pitchFamily="66" charset="0"/>
              </a:rPr>
              <a:t> </a:t>
            </a:r>
            <a:endParaRPr lang="vi-VN" sz="3600" b="1" dirty="0"/>
          </a:p>
        </p:txBody>
      </p:sp>
      <p:sp>
        <p:nvSpPr>
          <p:cNvPr id="351" name="Google Shape;351;p38"/>
          <p:cNvSpPr txBox="1">
            <a:spLocks noGrp="1"/>
          </p:cNvSpPr>
          <p:nvPr>
            <p:ph type="body" idx="1"/>
          </p:nvPr>
        </p:nvSpPr>
        <p:spPr>
          <a:xfrm>
            <a:off x="642972" y="2631288"/>
            <a:ext cx="5622272" cy="3081125"/>
          </a:xfrm>
          <a:prstGeom prst="rect">
            <a:avLst/>
          </a:prstGeom>
        </p:spPr>
        <p:txBody>
          <a:bodyPr spcFirstLastPara="1" vert="horz" wrap="square" lIns="121900" tIns="121900" rIns="121900" bIns="121900" rtlCol="0" anchor="t" anchorCtr="0">
            <a:noAutofit/>
          </a:bodyPr>
          <a:lstStyle/>
          <a:p>
            <a:pPr marL="0" indent="0">
              <a:buNone/>
            </a:pPr>
            <a:r>
              <a:rPr lang="en-US" sz="2000" dirty="0">
                <a:solidFill>
                  <a:schemeClr val="tx1"/>
                </a:solidFill>
                <a:latin typeface="Söhne"/>
              </a:rPr>
              <a:t>X</a:t>
            </a:r>
            <a:r>
              <a:rPr lang="vi-VN" sz="2000" b="0" i="0" dirty="0">
                <a:solidFill>
                  <a:schemeClr val="tx1"/>
                </a:solidFill>
                <a:effectLst/>
                <a:latin typeface="Söhne"/>
              </a:rPr>
              <a:t>ây dựng một trang web thân thiện, dễ sử dụng và mang lại sự hấp dẫn tối đa cho khách hàng. </a:t>
            </a:r>
            <a:r>
              <a:rPr lang="en-US" sz="2000" dirty="0">
                <a:solidFill>
                  <a:schemeClr val="tx1"/>
                </a:solidFill>
                <a:latin typeface="Söhne"/>
              </a:rPr>
              <a:t>K</a:t>
            </a:r>
            <a:r>
              <a:rPr lang="vi-VN" sz="2000" b="0" i="0" dirty="0">
                <a:solidFill>
                  <a:schemeClr val="tx1"/>
                </a:solidFill>
                <a:effectLst/>
                <a:latin typeface="Söhne"/>
              </a:rPr>
              <a:t>hông chỉ muốn cung cấp các sản phẩm chất lượng mà còn muốn tạo ra một trải nghiệm mua sắm trực tuyến mượt mà. Bằng cách kết hợp sự linh hoạt, tính chuyên nghiệp và dịch vụ chăm sóc khách hàng xuất sắc, chúng tôi hy vọng đem đến cho bạn sự hài lòng tuyệt đối và làm bạn</a:t>
            </a:r>
            <a:r>
              <a:rPr lang="en-US" sz="2000" b="0" i="0" dirty="0">
                <a:solidFill>
                  <a:schemeClr val="tx1"/>
                </a:solidFill>
                <a:effectLst/>
                <a:latin typeface="Söhne"/>
              </a:rPr>
              <a:t> </a:t>
            </a:r>
            <a:r>
              <a:rPr lang="en-US" sz="2000" b="0" i="0" dirty="0" err="1">
                <a:solidFill>
                  <a:schemeClr val="tx1"/>
                </a:solidFill>
                <a:effectLst/>
                <a:latin typeface="Söhne"/>
              </a:rPr>
              <a:t>sẽ</a:t>
            </a:r>
            <a:r>
              <a:rPr lang="vi-VN" sz="2000" b="0" i="0" dirty="0">
                <a:solidFill>
                  <a:schemeClr val="tx1"/>
                </a:solidFill>
                <a:effectLst/>
                <a:latin typeface="Söhne"/>
              </a:rPr>
              <a:t> trở lại lần sau.</a:t>
            </a:r>
            <a:endParaRPr lang="en-US" sz="2000" dirty="0">
              <a:solidFill>
                <a:schemeClr val="tx1"/>
              </a:solidFill>
            </a:endParaRPr>
          </a:p>
        </p:txBody>
      </p:sp>
      <p:grpSp>
        <p:nvGrpSpPr>
          <p:cNvPr id="352" name="Google Shape;352;p38"/>
          <p:cNvGrpSpPr/>
          <p:nvPr/>
        </p:nvGrpSpPr>
        <p:grpSpPr>
          <a:xfrm flipH="1">
            <a:off x="6181987" y="1042124"/>
            <a:ext cx="529708" cy="571224"/>
            <a:chOff x="1271525" y="4920325"/>
            <a:chExt cx="655039" cy="706378"/>
          </a:xfrm>
        </p:grpSpPr>
        <p:sp>
          <p:nvSpPr>
            <p:cNvPr id="353" name="Google Shape;353;p38"/>
            <p:cNvSpPr/>
            <p:nvPr/>
          </p:nvSpPr>
          <p:spPr>
            <a:xfrm>
              <a:off x="1513164" y="4920325"/>
              <a:ext cx="413400" cy="4134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sp>
          <p:nvSpPr>
            <p:cNvPr id="354" name="Google Shape;354;p38"/>
            <p:cNvSpPr/>
            <p:nvPr/>
          </p:nvSpPr>
          <p:spPr>
            <a:xfrm>
              <a:off x="1271525" y="5375603"/>
              <a:ext cx="251100" cy="251100"/>
            </a:xfrm>
            <a:prstGeom prst="roundRect">
              <a:avLst>
                <a:gd name="adj" fmla="val 16667"/>
              </a:avLst>
            </a:prstGeom>
            <a:solidFill>
              <a:srgbClr val="ECECEC"/>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6388700" y="2921600"/>
            <a:ext cx="5611956" cy="1014800"/>
          </a:xfrm>
          <a:prstGeom prst="rect">
            <a:avLst/>
          </a:prstGeom>
        </p:spPr>
        <p:txBody>
          <a:bodyPr spcFirstLastPara="1" vert="horz" wrap="square" lIns="121900" tIns="121900" rIns="121900" bIns="121900" rtlCol="0" anchor="b" anchorCtr="0">
            <a:noAutofit/>
          </a:bodyPr>
          <a:lstStyle/>
          <a:p>
            <a:r>
              <a:rPr lang="en-US" sz="5400" b="1" dirty="0" err="1"/>
              <a:t>Phân</a:t>
            </a:r>
            <a:r>
              <a:rPr lang="en-US" sz="5400" b="1" dirty="0"/>
              <a:t> </a:t>
            </a:r>
            <a:r>
              <a:rPr lang="en-US" sz="5400" b="1" dirty="0" err="1"/>
              <a:t>Tích</a:t>
            </a:r>
            <a:r>
              <a:rPr lang="en-US" sz="5400" b="1" dirty="0"/>
              <a:t> </a:t>
            </a:r>
            <a:r>
              <a:rPr lang="en-US" sz="5400" b="1" dirty="0" err="1"/>
              <a:t>Thiết</a:t>
            </a:r>
            <a:r>
              <a:rPr lang="en-US" sz="5400" b="1" dirty="0"/>
              <a:t> </a:t>
            </a:r>
            <a:r>
              <a:rPr lang="en-US" sz="5400" b="1" dirty="0" err="1"/>
              <a:t>Kế</a:t>
            </a:r>
            <a:endParaRPr lang="en-US" sz="5400" b="1" dirty="0"/>
          </a:p>
        </p:txBody>
      </p:sp>
      <p:sp>
        <p:nvSpPr>
          <p:cNvPr id="360" name="Google Shape;360;p39"/>
          <p:cNvSpPr txBox="1">
            <a:spLocks noGrp="1"/>
          </p:cNvSpPr>
          <p:nvPr>
            <p:ph type="title" idx="2"/>
          </p:nvPr>
        </p:nvSpPr>
        <p:spPr>
          <a:xfrm>
            <a:off x="6388700" y="1795535"/>
            <a:ext cx="2582400" cy="1270000"/>
          </a:xfrm>
          <a:prstGeom prst="rect">
            <a:avLst/>
          </a:prstGeom>
        </p:spPr>
        <p:txBody>
          <a:bodyPr spcFirstLastPara="1" vert="horz" wrap="square" lIns="121900" tIns="121900" rIns="121900" bIns="121900" rtlCol="0" anchor="b" anchorCtr="0">
            <a:noAutofit/>
          </a:bodyPr>
          <a:lstStyle/>
          <a:p>
            <a:r>
              <a:rPr lang="en" dirty="0"/>
              <a:t>02</a:t>
            </a:r>
            <a:endParaRPr dirty="0"/>
          </a:p>
        </p:txBody>
      </p:sp>
      <p:sp>
        <p:nvSpPr>
          <p:cNvPr id="361" name="Google Shape;361;p39"/>
          <p:cNvSpPr txBox="1">
            <a:spLocks noGrp="1"/>
          </p:cNvSpPr>
          <p:nvPr>
            <p:ph type="subTitle" idx="1"/>
          </p:nvPr>
        </p:nvSpPr>
        <p:spPr>
          <a:xfrm>
            <a:off x="6528048" y="3936400"/>
            <a:ext cx="4958664" cy="875200"/>
          </a:xfrm>
          <a:prstGeom prst="rect">
            <a:avLst/>
          </a:prstGeom>
        </p:spPr>
        <p:txBody>
          <a:bodyPr spcFirstLastPara="1" vert="horz" wrap="square" lIns="121900" tIns="121900" rIns="121900" bIns="121900" rtlCol="0" anchor="t" anchorCtr="0">
            <a:noAutofit/>
          </a:bodyPr>
          <a:lstStyle/>
          <a:p>
            <a:pPr marL="0" indent="0"/>
            <a:r>
              <a:rPr lang="vi-VN" dirty="0"/>
              <a:t>Đối tượng và nhu cầu của người dùng</a:t>
            </a:r>
          </a:p>
        </p:txBody>
      </p:sp>
      <p:grpSp>
        <p:nvGrpSpPr>
          <p:cNvPr id="363" name="Google Shape;363;p39"/>
          <p:cNvGrpSpPr/>
          <p:nvPr/>
        </p:nvGrpSpPr>
        <p:grpSpPr>
          <a:xfrm>
            <a:off x="10709799" y="685807"/>
            <a:ext cx="529708" cy="571224"/>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121900" tIns="121900" rIns="121900" bIns="121900" anchor="ctr" anchorCtr="0">
              <a:noAutofit/>
            </a:bodyPr>
            <a:lstStyle/>
            <a:p>
              <a:endParaRPr sz="2400"/>
            </a:p>
          </p:txBody>
        </p:sp>
      </p:grpSp>
      <p:pic>
        <p:nvPicPr>
          <p:cNvPr id="7" name="Picture Placeholder 6">
            <a:extLst>
              <a:ext uri="{FF2B5EF4-FFF2-40B4-BE49-F238E27FC236}">
                <a16:creationId xmlns:a16="http://schemas.microsoft.com/office/drawing/2014/main" id="{A3309440-B5E2-029F-0377-A10D187C4382}"/>
              </a:ext>
            </a:extLst>
          </p:cNvPr>
          <p:cNvPicPr>
            <a:picLocks noGrp="1" noChangeAspect="1"/>
          </p:cNvPicPr>
          <p:nvPr>
            <p:ph type="pic" idx="3"/>
          </p:nvPr>
        </p:nvPicPr>
        <p:blipFill rotWithShape="1">
          <a:blip r:embed="rId3"/>
          <a:srcRect l="6251" t="5210" r="4480"/>
          <a:stretch/>
        </p:blipFill>
        <p:spPr>
          <a:xfrm>
            <a:off x="705288" y="1412776"/>
            <a:ext cx="5184576" cy="4243077"/>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1864</TotalTime>
  <Words>1497</Words>
  <Application>Microsoft Office PowerPoint</Application>
  <PresentationFormat>Widescreen</PresentationFormat>
  <Paragraphs>166</Paragraphs>
  <Slides>37</Slides>
  <Notes>34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Roboto Condensed</vt:lpstr>
      <vt:lpstr>Tw Cen MT</vt:lpstr>
      <vt:lpstr>Aptos</vt:lpstr>
      <vt:lpstr>Bebas Neue</vt:lpstr>
      <vt:lpstr>Comic Sans MS</vt:lpstr>
      <vt:lpstr>Arial</vt:lpstr>
      <vt:lpstr>Aptos Display</vt:lpstr>
      <vt:lpstr>Symbol</vt:lpstr>
      <vt:lpstr>Wingdings</vt:lpstr>
      <vt:lpstr>Tahoma</vt:lpstr>
      <vt:lpstr>Times New Roman</vt:lpstr>
      <vt:lpstr>Söhne</vt:lpstr>
      <vt:lpstr>Aptos (Body)</vt:lpstr>
      <vt:lpstr>Paytone One</vt:lpstr>
      <vt:lpstr>Office Theme</vt:lpstr>
      <vt:lpstr>PowerPoint Presentation</vt:lpstr>
      <vt:lpstr>PowerPoint Presentation</vt:lpstr>
      <vt:lpstr>PowerPoint Presentation</vt:lpstr>
      <vt:lpstr>PowerPoint Presentation</vt:lpstr>
      <vt:lpstr>Giới Thiệu</vt:lpstr>
      <vt:lpstr>Giới Thiệu</vt:lpstr>
      <vt:lpstr>PowerPoint Presentation</vt:lpstr>
      <vt:lpstr>Mục tiêu cần đạt được </vt:lpstr>
      <vt:lpstr>Phân Tích Thiết Kế</vt:lpstr>
      <vt:lpstr>Người dùng</vt:lpstr>
      <vt:lpstr>Người dùng</vt:lpstr>
      <vt:lpstr>Người dùng</vt:lpstr>
      <vt:lpstr>Chức năng</vt:lpstr>
      <vt:lpstr>Người dùng</vt:lpstr>
      <vt:lpstr>Giao Diện người dùng</vt:lpstr>
      <vt:lpstr>PowerPoint Presentation</vt:lpstr>
      <vt:lpstr>PowerPoint Presentation</vt:lpstr>
      <vt:lpstr>PowerPoint Presentation</vt:lpstr>
      <vt:lpstr>Giao Diện Trang Web</vt:lpstr>
      <vt:lpstr>Giao Diện Trang Web</vt:lpstr>
      <vt:lpstr>Giao Diện Trang Web</vt:lpstr>
      <vt:lpstr>Giao Diện Trang Web</vt:lpstr>
      <vt:lpstr>Giao Diện Trang Web</vt:lpstr>
      <vt:lpstr>Giao Diện Trang Web</vt:lpstr>
      <vt:lpstr>Giao Diện Trang Web</vt:lpstr>
      <vt:lpstr>Giao Diện Trang Web</vt:lpstr>
      <vt:lpstr>Giao Diện Trang Web</vt:lpstr>
      <vt:lpstr>Giao Diện Trang Web</vt:lpstr>
      <vt:lpstr>Chức Năng Của Trang Web</vt:lpstr>
      <vt:lpstr>Thu thập thông tin của khách hàng</vt:lpstr>
      <vt:lpstr>Hệ Thống FAQ (Các câu hỏi thường gặp)</vt:lpstr>
      <vt:lpstr>Giải quyết khiếu nại một cách công bằng</vt:lpstr>
      <vt:lpstr>Chăm sóc khách hàng đặc biệt</vt:lpstr>
      <vt:lpstr>Tổng Kết Và Hướng Phát Triển</vt:lpstr>
      <vt:lpstr>Kết quả đạt được</vt:lpstr>
      <vt:lpstr>Kết quả chưa đạt được</vt:lpstr>
      <vt:lpstr>Kết quả chưa đạt được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Thành Đạt Ngô</cp:lastModifiedBy>
  <cp:revision>18</cp:revision>
  <dcterms:created xsi:type="dcterms:W3CDTF">2024-04-03T02:38:46Z</dcterms:created>
  <dcterms:modified xsi:type="dcterms:W3CDTF">2024-05-27T03:06:57Z</dcterms:modified>
</cp:coreProperties>
</file>